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260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82955" cy="10286365"/>
          </a:xfrm>
          <a:custGeom>
            <a:avLst/>
            <a:gdLst/>
            <a:ahLst/>
            <a:cxnLst/>
            <a:rect l="l" t="t" r="r" b="b"/>
            <a:pathLst>
              <a:path w="782955" h="10286365">
                <a:moveTo>
                  <a:pt x="782535" y="10286058"/>
                </a:moveTo>
                <a:lnTo>
                  <a:pt x="0" y="10286058"/>
                </a:lnTo>
                <a:lnTo>
                  <a:pt x="0" y="0"/>
                </a:lnTo>
                <a:lnTo>
                  <a:pt x="782535" y="0"/>
                </a:lnTo>
                <a:lnTo>
                  <a:pt x="782535" y="1028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8289270" cy="10287635"/>
          </a:xfrm>
          <a:custGeom>
            <a:avLst/>
            <a:gdLst/>
            <a:ahLst/>
            <a:cxnLst/>
            <a:rect l="l" t="t" r="r" b="b"/>
            <a:pathLst>
              <a:path w="18289270" h="10287635">
                <a:moveTo>
                  <a:pt x="18288699" y="12"/>
                </a:moveTo>
                <a:lnTo>
                  <a:pt x="18288000" y="12"/>
                </a:lnTo>
                <a:lnTo>
                  <a:pt x="17514989" y="0"/>
                </a:lnTo>
                <a:lnTo>
                  <a:pt x="0" y="12"/>
                </a:lnTo>
                <a:lnTo>
                  <a:pt x="0" y="782548"/>
                </a:lnTo>
                <a:lnTo>
                  <a:pt x="17514989" y="782548"/>
                </a:lnTo>
                <a:lnTo>
                  <a:pt x="17514989" y="9504477"/>
                </a:lnTo>
                <a:lnTo>
                  <a:pt x="0" y="9504477"/>
                </a:lnTo>
                <a:lnTo>
                  <a:pt x="0" y="10287013"/>
                </a:lnTo>
                <a:lnTo>
                  <a:pt x="18288699" y="10287013"/>
                </a:lnTo>
                <a:lnTo>
                  <a:pt x="18288699" y="9504477"/>
                </a:lnTo>
                <a:lnTo>
                  <a:pt x="18288000" y="9504477"/>
                </a:lnTo>
                <a:lnTo>
                  <a:pt x="18288000" y="782548"/>
                </a:lnTo>
                <a:lnTo>
                  <a:pt x="18288699" y="782548"/>
                </a:lnTo>
                <a:lnTo>
                  <a:pt x="18288699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131" y="782540"/>
            <a:ext cx="990599" cy="10286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38042" y="1389461"/>
            <a:ext cx="16021050" cy="3800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‹#›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‹#›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‹#›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‹#›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‹#›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82955" cy="10286365"/>
          </a:xfrm>
          <a:custGeom>
            <a:avLst/>
            <a:gdLst/>
            <a:ahLst/>
            <a:cxnLst/>
            <a:rect l="l" t="t" r="r" b="b"/>
            <a:pathLst>
              <a:path w="782955" h="10286365">
                <a:moveTo>
                  <a:pt x="782535" y="10286058"/>
                </a:moveTo>
                <a:lnTo>
                  <a:pt x="0" y="10286058"/>
                </a:lnTo>
                <a:lnTo>
                  <a:pt x="0" y="0"/>
                </a:lnTo>
                <a:lnTo>
                  <a:pt x="782535" y="0"/>
                </a:lnTo>
                <a:lnTo>
                  <a:pt x="782535" y="1028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18289270" cy="10287635"/>
          </a:xfrm>
          <a:custGeom>
            <a:avLst/>
            <a:gdLst/>
            <a:ahLst/>
            <a:cxnLst/>
            <a:rect l="l" t="t" r="r" b="b"/>
            <a:pathLst>
              <a:path w="18289270" h="10287635">
                <a:moveTo>
                  <a:pt x="18288699" y="12"/>
                </a:moveTo>
                <a:lnTo>
                  <a:pt x="18288000" y="12"/>
                </a:lnTo>
                <a:lnTo>
                  <a:pt x="17514989" y="0"/>
                </a:lnTo>
                <a:lnTo>
                  <a:pt x="0" y="12"/>
                </a:lnTo>
                <a:lnTo>
                  <a:pt x="0" y="782548"/>
                </a:lnTo>
                <a:lnTo>
                  <a:pt x="17514989" y="782548"/>
                </a:lnTo>
                <a:lnTo>
                  <a:pt x="17514989" y="9504477"/>
                </a:lnTo>
                <a:lnTo>
                  <a:pt x="0" y="9504477"/>
                </a:lnTo>
                <a:lnTo>
                  <a:pt x="0" y="10287013"/>
                </a:lnTo>
                <a:lnTo>
                  <a:pt x="18288699" y="10287013"/>
                </a:lnTo>
                <a:lnTo>
                  <a:pt x="18288699" y="9504477"/>
                </a:lnTo>
                <a:lnTo>
                  <a:pt x="18288000" y="9504477"/>
                </a:lnTo>
                <a:lnTo>
                  <a:pt x="18288000" y="782548"/>
                </a:lnTo>
                <a:lnTo>
                  <a:pt x="18288699" y="782548"/>
                </a:lnTo>
                <a:lnTo>
                  <a:pt x="18288699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21647" y="586960"/>
            <a:ext cx="11444705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52586" y="2556998"/>
            <a:ext cx="16577310" cy="628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5886765" y="9215490"/>
            <a:ext cx="1655444" cy="37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‹#›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1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datasets/rohanrao/air-qualit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ho.int/health-topics/air-pollution#tab%3Dtab_1" TargetMode="External"/><Relationship Id="rId4" Type="http://schemas.openxmlformats.org/officeDocument/2006/relationships/hyperlink" Target="http://www.data.gov.in/resource/real-time-air-qualit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8000" cy="10287000"/>
            <a:chOff x="0" y="-1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773012" y="782536"/>
              <a:ext cx="16732885" cy="8722360"/>
            </a:xfrm>
            <a:custGeom>
              <a:avLst/>
              <a:gdLst/>
              <a:ahLst/>
              <a:cxnLst/>
              <a:rect l="l" t="t" r="r" b="b"/>
              <a:pathLst>
                <a:path w="16732885" h="8722360">
                  <a:moveTo>
                    <a:pt x="0" y="8721919"/>
                  </a:moveTo>
                  <a:lnTo>
                    <a:pt x="16732444" y="8721919"/>
                  </a:lnTo>
                  <a:lnTo>
                    <a:pt x="16732444" y="0"/>
                  </a:lnTo>
                  <a:lnTo>
                    <a:pt x="0" y="0"/>
                  </a:lnTo>
                  <a:lnTo>
                    <a:pt x="0" y="8721919"/>
                  </a:lnTo>
                  <a:close/>
                </a:path>
              </a:pathLst>
            </a:custGeom>
            <a:solidFill>
              <a:srgbClr val="FFF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0"/>
                  </a:moveTo>
                  <a:lnTo>
                    <a:pt x="18278450" y="0"/>
                  </a:lnTo>
                  <a:lnTo>
                    <a:pt x="17505452" y="0"/>
                  </a:lnTo>
                  <a:lnTo>
                    <a:pt x="17505452" y="782548"/>
                  </a:lnTo>
                  <a:lnTo>
                    <a:pt x="17505452" y="9504464"/>
                  </a:lnTo>
                  <a:lnTo>
                    <a:pt x="772998" y="9504464"/>
                  </a:lnTo>
                  <a:lnTo>
                    <a:pt x="772998" y="782548"/>
                  </a:lnTo>
                  <a:lnTo>
                    <a:pt x="17505452" y="782548"/>
                  </a:lnTo>
                  <a:lnTo>
                    <a:pt x="17505452" y="0"/>
                  </a:lnTo>
                  <a:lnTo>
                    <a:pt x="772998" y="0"/>
                  </a:lnTo>
                  <a:lnTo>
                    <a:pt x="0" y="0"/>
                  </a:lnTo>
                  <a:lnTo>
                    <a:pt x="0" y="782548"/>
                  </a:lnTo>
                  <a:lnTo>
                    <a:pt x="0" y="9504464"/>
                  </a:lnTo>
                  <a:lnTo>
                    <a:pt x="0" y="10286060"/>
                  </a:lnTo>
                  <a:lnTo>
                    <a:pt x="0" y="10287000"/>
                  </a:lnTo>
                  <a:lnTo>
                    <a:pt x="18278450" y="10287000"/>
                  </a:lnTo>
                  <a:lnTo>
                    <a:pt x="18278450" y="10286060"/>
                  </a:lnTo>
                  <a:lnTo>
                    <a:pt x="18287988" y="10286060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30029" y="1897349"/>
              <a:ext cx="0" cy="6492240"/>
            </a:xfrm>
            <a:custGeom>
              <a:avLst/>
              <a:gdLst/>
              <a:ahLst/>
              <a:cxnLst/>
              <a:rect l="l" t="t" r="r" b="b"/>
              <a:pathLst>
                <a:path h="6492240">
                  <a:moveTo>
                    <a:pt x="0" y="649224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84408" y="1809780"/>
            <a:ext cx="8604885" cy="4556376"/>
          </a:xfrm>
          <a:prstGeom prst="rect">
            <a:avLst/>
          </a:prstGeom>
        </p:spPr>
        <p:txBody>
          <a:bodyPr vert="horz" wrap="square" lIns="0" tIns="421005" rIns="0" bIns="0" rtlCol="0">
            <a:spAutoFit/>
          </a:bodyPr>
          <a:lstStyle/>
          <a:p>
            <a:pPr marL="12700" marR="5080">
              <a:lnSpc>
                <a:spcPts val="15980"/>
              </a:lnSpc>
              <a:spcBef>
                <a:spcPts val="3315"/>
              </a:spcBef>
            </a:pPr>
            <a:r>
              <a:rPr sz="16000" spc="-2510" dirty="0">
                <a:latin typeface="Arial Black"/>
                <a:cs typeface="Arial Black"/>
              </a:rPr>
              <a:t> </a:t>
            </a:r>
            <a:r>
              <a:rPr sz="16000" spc="-2350" dirty="0">
                <a:latin typeface="Arial Black"/>
                <a:cs typeface="Arial Black"/>
              </a:rPr>
              <a:t>PROJECT</a:t>
            </a:r>
            <a:endParaRPr sz="16000" dirty="0">
              <a:latin typeface="Arial Black"/>
              <a:cs typeface="Arial Black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16005" y="8389619"/>
            <a:ext cx="990599" cy="10286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214473" y="1860614"/>
            <a:ext cx="2073275" cy="95123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40"/>
              </a:spcBef>
            </a:pPr>
            <a:r>
              <a:rPr sz="3200" spc="-65" dirty="0">
                <a:latin typeface="Verdana"/>
                <a:cs typeface="Verdana"/>
              </a:rPr>
              <a:t>November </a:t>
            </a:r>
            <a:r>
              <a:rPr sz="3200" spc="-315" dirty="0">
                <a:latin typeface="Verdana"/>
                <a:cs typeface="Verdana"/>
              </a:rPr>
              <a:t>14,</a:t>
            </a:r>
            <a:r>
              <a:rPr sz="3200" spc="-229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2024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86765" y="9215490"/>
            <a:ext cx="1504950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Lucida Sans Unicode"/>
                <a:cs typeface="Lucida Sans Unicode"/>
              </a:rPr>
              <a:t>Page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fld id="{81D60167-4931-47E6-BA6A-407CBD079E47}" type="slidenum">
              <a:rPr sz="2000" dirty="0">
                <a:latin typeface="Lucida Sans Unicode"/>
                <a:cs typeface="Lucida Sans Unicode"/>
              </a:rPr>
              <a:t>1</a:t>
            </a:fld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of</a:t>
            </a:r>
            <a:r>
              <a:rPr sz="2000" spc="-110" dirty="0">
                <a:latin typeface="Lucida Sans Unicode"/>
                <a:cs typeface="Lucida Sans Unicode"/>
              </a:rPr>
              <a:t> 31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14473" y="7041977"/>
            <a:ext cx="3923029" cy="133794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600" spc="-25" dirty="0">
                <a:latin typeface="Verdana"/>
                <a:cs typeface="Verdana"/>
              </a:rPr>
              <a:t>Project</a:t>
            </a:r>
            <a:r>
              <a:rPr sz="2600" spc="-1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Name</a:t>
            </a:r>
            <a:endParaRPr sz="2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4900" b="1" spc="-229" dirty="0">
                <a:latin typeface="Tahoma"/>
                <a:cs typeface="Tahoma"/>
              </a:rPr>
              <a:t>AQI</a:t>
            </a:r>
            <a:r>
              <a:rPr sz="4900" b="1" spc="-114" dirty="0">
                <a:latin typeface="Tahoma"/>
                <a:cs typeface="Tahoma"/>
              </a:rPr>
              <a:t> </a:t>
            </a:r>
            <a:r>
              <a:rPr sz="4900" b="1" spc="-10" dirty="0">
                <a:latin typeface="Tahoma"/>
                <a:cs typeface="Tahoma"/>
              </a:rPr>
              <a:t>Analysis</a:t>
            </a:r>
            <a:endParaRPr sz="4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338" y="782537"/>
              <a:ext cx="16783049" cy="87439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0131" y="782540"/>
              <a:ext cx="990599" cy="10286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10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8423" y="3939876"/>
            <a:ext cx="16251555" cy="3198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800" b="1" i="1" spc="-2680" dirty="0">
                <a:latin typeface="Arial"/>
                <a:cs typeface="Arial"/>
              </a:rPr>
              <a:t>D</a:t>
            </a:r>
            <a:r>
              <a:rPr sz="20800" b="1" i="1" spc="-2180" dirty="0">
                <a:latin typeface="Arial"/>
                <a:cs typeface="Arial"/>
              </a:rPr>
              <a:t>A</a:t>
            </a:r>
            <a:r>
              <a:rPr sz="20800" b="1" i="1" spc="-2255" dirty="0">
                <a:latin typeface="Arial"/>
                <a:cs typeface="Arial"/>
              </a:rPr>
              <a:t>S</a:t>
            </a:r>
            <a:r>
              <a:rPr sz="20800" b="1" i="1" spc="-2165" dirty="0">
                <a:latin typeface="Arial"/>
                <a:cs typeface="Arial"/>
              </a:rPr>
              <a:t>H</a:t>
            </a:r>
            <a:r>
              <a:rPr sz="20800" b="1" i="1" spc="-2240" dirty="0">
                <a:latin typeface="Arial"/>
                <a:cs typeface="Arial"/>
              </a:rPr>
              <a:t>B</a:t>
            </a:r>
            <a:r>
              <a:rPr sz="20800" b="1" i="1" spc="-2375" dirty="0">
                <a:latin typeface="Arial"/>
                <a:cs typeface="Arial"/>
              </a:rPr>
              <a:t>O</a:t>
            </a:r>
            <a:r>
              <a:rPr sz="20800" b="1" i="1" spc="-2180" dirty="0">
                <a:latin typeface="Arial"/>
                <a:cs typeface="Arial"/>
              </a:rPr>
              <a:t>A</a:t>
            </a:r>
            <a:r>
              <a:rPr sz="20800" b="1" i="1" spc="-2240" dirty="0">
                <a:latin typeface="Arial"/>
                <a:cs typeface="Arial"/>
              </a:rPr>
              <a:t>R</a:t>
            </a:r>
            <a:r>
              <a:rPr sz="20800" b="1" i="1" spc="-2195" dirty="0">
                <a:latin typeface="Arial"/>
                <a:cs typeface="Arial"/>
              </a:rPr>
              <a:t>D</a:t>
            </a:r>
            <a:r>
              <a:rPr sz="20800" b="1" i="1" spc="-1745" dirty="0">
                <a:latin typeface="Arial"/>
                <a:cs typeface="Arial"/>
              </a:rPr>
              <a:t>S</a:t>
            </a:r>
            <a:endParaRPr sz="20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11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8042" y="1389461"/>
            <a:ext cx="16021050" cy="38004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750" b="1" i="1" spc="-25" dirty="0">
                <a:latin typeface="Arial"/>
                <a:cs typeface="Arial"/>
              </a:rPr>
              <a:t>P</a:t>
            </a:r>
            <a:r>
              <a:rPr sz="24750" b="1" i="1" spc="50" dirty="0">
                <a:latin typeface="Arial"/>
                <a:cs typeface="Arial"/>
              </a:rPr>
              <a:t>O</a:t>
            </a:r>
            <a:r>
              <a:rPr sz="24750" b="1" i="1" spc="65" dirty="0">
                <a:latin typeface="Arial"/>
                <a:cs typeface="Arial"/>
              </a:rPr>
              <a:t>W</a:t>
            </a:r>
            <a:r>
              <a:rPr sz="24750" b="1" i="1" spc="-140" dirty="0">
                <a:latin typeface="Arial"/>
                <a:cs typeface="Arial"/>
              </a:rPr>
              <a:t>E</a:t>
            </a:r>
            <a:r>
              <a:rPr sz="24750" b="1" i="1" spc="535" dirty="0">
                <a:latin typeface="Arial"/>
                <a:cs typeface="Arial"/>
              </a:rPr>
              <a:t>R</a:t>
            </a:r>
            <a:r>
              <a:rPr sz="24750" b="1" i="1" spc="530" dirty="0">
                <a:latin typeface="Arial"/>
                <a:cs typeface="Arial"/>
              </a:rPr>
              <a:t> </a:t>
            </a:r>
            <a:r>
              <a:rPr sz="24750" b="1" i="1" spc="-675" dirty="0">
                <a:latin typeface="Arial"/>
                <a:cs typeface="Arial"/>
              </a:rPr>
              <a:t>B</a:t>
            </a:r>
            <a:r>
              <a:rPr sz="24750" b="1" i="1" spc="-80" dirty="0">
                <a:latin typeface="Arial"/>
                <a:cs typeface="Arial"/>
              </a:rPr>
              <a:t>I</a:t>
            </a:r>
            <a:endParaRPr sz="24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131" y="782540"/>
            <a:ext cx="990599" cy="10286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34853"/>
            <a:ext cx="18287999" cy="96202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12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453" y="604369"/>
              <a:ext cx="16935449" cy="94964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0131" y="782540"/>
              <a:ext cx="990599" cy="10286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13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9672" y="801590"/>
              <a:ext cx="990599" cy="1028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300" y="391271"/>
              <a:ext cx="17535509" cy="949640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14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30" y="391268"/>
              <a:ext cx="16925939" cy="95440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7312" y="391268"/>
              <a:ext cx="990599" cy="1028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15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0131" y="782540"/>
              <a:ext cx="990599" cy="1028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958" y="391271"/>
              <a:ext cx="17297399" cy="95059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16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2268" y="521335"/>
              <a:ext cx="16992599" cy="92678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0131" y="782540"/>
              <a:ext cx="990599" cy="10286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17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19672" y="801590"/>
              <a:ext cx="990599" cy="10286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380" y="391271"/>
              <a:ext cx="17402159" cy="95821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18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092" y="782537"/>
              <a:ext cx="16830659" cy="88868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0131" y="782540"/>
              <a:ext cx="990599" cy="10286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19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82955" cy="10286365"/>
          </a:xfrm>
          <a:custGeom>
            <a:avLst/>
            <a:gdLst/>
            <a:ahLst/>
            <a:cxnLst/>
            <a:rect l="l" t="t" r="r" b="b"/>
            <a:pathLst>
              <a:path w="782955" h="10286365">
                <a:moveTo>
                  <a:pt x="782535" y="10286058"/>
                </a:moveTo>
                <a:lnTo>
                  <a:pt x="0" y="10286058"/>
                </a:lnTo>
                <a:lnTo>
                  <a:pt x="0" y="0"/>
                </a:lnTo>
                <a:lnTo>
                  <a:pt x="782535" y="0"/>
                </a:lnTo>
                <a:lnTo>
                  <a:pt x="782535" y="1028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0" y="12"/>
                  </a:lnTo>
                  <a:lnTo>
                    <a:pt x="0" y="782548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0" y="9504477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60253" y="3332072"/>
              <a:ext cx="3782060" cy="1162685"/>
            </a:xfrm>
            <a:custGeom>
              <a:avLst/>
              <a:gdLst/>
              <a:ahLst/>
              <a:cxnLst/>
              <a:rect l="l" t="t" r="r" b="b"/>
              <a:pathLst>
                <a:path w="3782059" h="1162685">
                  <a:moveTo>
                    <a:pt x="3781454" y="607461"/>
                  </a:moveTo>
                  <a:lnTo>
                    <a:pt x="3773573" y="684647"/>
                  </a:lnTo>
                  <a:lnTo>
                    <a:pt x="3762555" y="734154"/>
                  </a:lnTo>
                  <a:lnTo>
                    <a:pt x="3747321" y="782388"/>
                  </a:lnTo>
                  <a:lnTo>
                    <a:pt x="3727983" y="829079"/>
                  </a:lnTo>
                  <a:lnTo>
                    <a:pt x="3704651" y="873959"/>
                  </a:lnTo>
                  <a:lnTo>
                    <a:pt x="3677437" y="916759"/>
                  </a:lnTo>
                  <a:lnTo>
                    <a:pt x="3646452" y="957211"/>
                  </a:lnTo>
                  <a:lnTo>
                    <a:pt x="3611808" y="995046"/>
                  </a:lnTo>
                  <a:lnTo>
                    <a:pt x="3573974" y="1029690"/>
                  </a:lnTo>
                  <a:lnTo>
                    <a:pt x="3533523" y="1060675"/>
                  </a:lnTo>
                  <a:lnTo>
                    <a:pt x="3490723" y="1087890"/>
                  </a:lnTo>
                  <a:lnTo>
                    <a:pt x="3445843" y="1111223"/>
                  </a:lnTo>
                  <a:lnTo>
                    <a:pt x="3399152" y="1130564"/>
                  </a:lnTo>
                  <a:lnTo>
                    <a:pt x="3350917" y="1145799"/>
                  </a:lnTo>
                  <a:lnTo>
                    <a:pt x="3301409" y="1156819"/>
                  </a:lnTo>
                  <a:lnTo>
                    <a:pt x="3261941" y="1162053"/>
                  </a:lnTo>
                </a:path>
                <a:path w="3782059" h="1162685">
                  <a:moveTo>
                    <a:pt x="520687" y="1162056"/>
                  </a:moveTo>
                  <a:lnTo>
                    <a:pt x="481205" y="1156817"/>
                  </a:lnTo>
                  <a:lnTo>
                    <a:pt x="431697" y="1145797"/>
                  </a:lnTo>
                  <a:lnTo>
                    <a:pt x="383464" y="1130561"/>
                  </a:lnTo>
                  <a:lnTo>
                    <a:pt x="336774" y="1111221"/>
                  </a:lnTo>
                  <a:lnTo>
                    <a:pt x="291894" y="1087889"/>
                  </a:lnTo>
                  <a:lnTo>
                    <a:pt x="249094" y="1060675"/>
                  </a:lnTo>
                  <a:lnTo>
                    <a:pt x="208641" y="1029691"/>
                  </a:lnTo>
                  <a:lnTo>
                    <a:pt x="170805" y="995048"/>
                  </a:lnTo>
                  <a:lnTo>
                    <a:pt x="136163" y="957211"/>
                  </a:lnTo>
                  <a:lnTo>
                    <a:pt x="105179" y="916759"/>
                  </a:lnTo>
                  <a:lnTo>
                    <a:pt x="77965" y="873959"/>
                  </a:lnTo>
                  <a:lnTo>
                    <a:pt x="54633" y="829080"/>
                  </a:lnTo>
                  <a:lnTo>
                    <a:pt x="35292" y="782390"/>
                  </a:lnTo>
                  <a:lnTo>
                    <a:pt x="20055" y="734157"/>
                  </a:lnTo>
                  <a:lnTo>
                    <a:pt x="9034" y="684650"/>
                  </a:lnTo>
                  <a:lnTo>
                    <a:pt x="2339" y="634136"/>
                  </a:lnTo>
                  <a:lnTo>
                    <a:pt x="0" y="582881"/>
                  </a:lnTo>
                  <a:lnTo>
                    <a:pt x="2336" y="531634"/>
                  </a:lnTo>
                  <a:lnTo>
                    <a:pt x="9028" y="481120"/>
                  </a:lnTo>
                  <a:lnTo>
                    <a:pt x="20047" y="431611"/>
                  </a:lnTo>
                  <a:lnTo>
                    <a:pt x="35282" y="383377"/>
                  </a:lnTo>
                  <a:lnTo>
                    <a:pt x="54622" y="336686"/>
                  </a:lnTo>
                  <a:lnTo>
                    <a:pt x="77955" y="291806"/>
                  </a:lnTo>
                  <a:lnTo>
                    <a:pt x="105171" y="249006"/>
                  </a:lnTo>
                  <a:lnTo>
                    <a:pt x="136157" y="208555"/>
                  </a:lnTo>
                  <a:lnTo>
                    <a:pt x="170804" y="170721"/>
                  </a:lnTo>
                  <a:lnTo>
                    <a:pt x="208636" y="136073"/>
                  </a:lnTo>
                  <a:lnTo>
                    <a:pt x="249087" y="105085"/>
                  </a:lnTo>
                  <a:lnTo>
                    <a:pt x="291887" y="77869"/>
                  </a:lnTo>
                  <a:lnTo>
                    <a:pt x="336768" y="54537"/>
                  </a:lnTo>
                  <a:lnTo>
                    <a:pt x="383460" y="35199"/>
                  </a:lnTo>
                  <a:lnTo>
                    <a:pt x="431694" y="19965"/>
                  </a:lnTo>
                  <a:lnTo>
                    <a:pt x="481203" y="8947"/>
                  </a:lnTo>
                  <a:lnTo>
                    <a:pt x="531717" y="2255"/>
                  </a:lnTo>
                  <a:lnTo>
                    <a:pt x="582968" y="0"/>
                  </a:lnTo>
                  <a:lnTo>
                    <a:pt x="3199644" y="0"/>
                  </a:lnTo>
                  <a:lnTo>
                    <a:pt x="3250896" y="2254"/>
                  </a:lnTo>
                  <a:lnTo>
                    <a:pt x="3301411" y="8945"/>
                  </a:lnTo>
                  <a:lnTo>
                    <a:pt x="3350921" y="19962"/>
                  </a:lnTo>
                  <a:lnTo>
                    <a:pt x="3399157" y="35196"/>
                  </a:lnTo>
                  <a:lnTo>
                    <a:pt x="3445849" y="54535"/>
                  </a:lnTo>
                  <a:lnTo>
                    <a:pt x="3490730" y="77869"/>
                  </a:lnTo>
                  <a:lnTo>
                    <a:pt x="3533530" y="105086"/>
                  </a:lnTo>
                  <a:lnTo>
                    <a:pt x="3573979" y="136075"/>
                  </a:lnTo>
                  <a:lnTo>
                    <a:pt x="3611809" y="170724"/>
                  </a:lnTo>
                  <a:lnTo>
                    <a:pt x="3646458" y="208555"/>
                  </a:lnTo>
                  <a:lnTo>
                    <a:pt x="3677446" y="249006"/>
                  </a:lnTo>
                  <a:lnTo>
                    <a:pt x="3704661" y="291806"/>
                  </a:lnTo>
                  <a:lnTo>
                    <a:pt x="3727993" y="336687"/>
                  </a:lnTo>
                  <a:lnTo>
                    <a:pt x="3747330" y="383379"/>
                  </a:lnTo>
                  <a:lnTo>
                    <a:pt x="3762562" y="431614"/>
                  </a:lnTo>
                  <a:lnTo>
                    <a:pt x="3773578" y="481122"/>
                  </a:lnTo>
                  <a:lnTo>
                    <a:pt x="3780268" y="531635"/>
                  </a:lnTo>
                  <a:lnTo>
                    <a:pt x="3781448" y="558277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77506" y="3332072"/>
              <a:ext cx="3782060" cy="1162685"/>
            </a:xfrm>
            <a:custGeom>
              <a:avLst/>
              <a:gdLst/>
              <a:ahLst/>
              <a:cxnLst/>
              <a:rect l="l" t="t" r="r" b="b"/>
              <a:pathLst>
                <a:path w="3782059" h="1162685">
                  <a:moveTo>
                    <a:pt x="3781449" y="607796"/>
                  </a:moveTo>
                  <a:lnTo>
                    <a:pt x="3773585" y="684648"/>
                  </a:lnTo>
                  <a:lnTo>
                    <a:pt x="3762563" y="734154"/>
                  </a:lnTo>
                  <a:lnTo>
                    <a:pt x="3747327" y="782387"/>
                  </a:lnTo>
                  <a:lnTo>
                    <a:pt x="3727987" y="829077"/>
                  </a:lnTo>
                  <a:lnTo>
                    <a:pt x="3704655" y="873956"/>
                  </a:lnTo>
                  <a:lnTo>
                    <a:pt x="3677442" y="916756"/>
                  </a:lnTo>
                  <a:lnTo>
                    <a:pt x="3646460" y="957210"/>
                  </a:lnTo>
                  <a:lnTo>
                    <a:pt x="3611820" y="995049"/>
                  </a:lnTo>
                  <a:lnTo>
                    <a:pt x="3573982" y="1029689"/>
                  </a:lnTo>
                  <a:lnTo>
                    <a:pt x="3533529" y="1060671"/>
                  </a:lnTo>
                  <a:lnTo>
                    <a:pt x="3490729" y="1087884"/>
                  </a:lnTo>
                  <a:lnTo>
                    <a:pt x="3445849" y="1111217"/>
                  </a:lnTo>
                  <a:lnTo>
                    <a:pt x="3399159" y="1130558"/>
                  </a:lnTo>
                  <a:lnTo>
                    <a:pt x="3350926" y="1145795"/>
                  </a:lnTo>
                  <a:lnTo>
                    <a:pt x="3301418" y="1156817"/>
                  </a:lnTo>
                  <a:lnTo>
                    <a:pt x="3261926" y="1162056"/>
                  </a:lnTo>
                </a:path>
                <a:path w="3782059" h="1162685">
                  <a:moveTo>
                    <a:pt x="520673" y="1162054"/>
                  </a:moveTo>
                  <a:lnTo>
                    <a:pt x="481213" y="1156822"/>
                  </a:lnTo>
                  <a:lnTo>
                    <a:pt x="431705" y="1145803"/>
                  </a:lnTo>
                  <a:lnTo>
                    <a:pt x="383471" y="1130568"/>
                  </a:lnTo>
                  <a:lnTo>
                    <a:pt x="336779" y="1111229"/>
                  </a:lnTo>
                  <a:lnTo>
                    <a:pt x="291899" y="1087896"/>
                  </a:lnTo>
                  <a:lnTo>
                    <a:pt x="249099" y="1060682"/>
                  </a:lnTo>
                  <a:lnTo>
                    <a:pt x="208646" y="1029696"/>
                  </a:lnTo>
                  <a:lnTo>
                    <a:pt x="170811" y="995052"/>
                  </a:lnTo>
                  <a:lnTo>
                    <a:pt x="136171" y="957213"/>
                  </a:lnTo>
                  <a:lnTo>
                    <a:pt x="105188" y="916759"/>
                  </a:lnTo>
                  <a:lnTo>
                    <a:pt x="77975" y="873959"/>
                  </a:lnTo>
                  <a:lnTo>
                    <a:pt x="54643" y="829080"/>
                  </a:lnTo>
                  <a:lnTo>
                    <a:pt x="35303" y="782390"/>
                  </a:lnTo>
                  <a:lnTo>
                    <a:pt x="20066" y="734157"/>
                  </a:lnTo>
                  <a:lnTo>
                    <a:pt x="9044" y="684650"/>
                  </a:lnTo>
                  <a:lnTo>
                    <a:pt x="2348" y="634137"/>
                  </a:lnTo>
                  <a:lnTo>
                    <a:pt x="0" y="582881"/>
                  </a:lnTo>
                  <a:lnTo>
                    <a:pt x="2345" y="531634"/>
                  </a:lnTo>
                  <a:lnTo>
                    <a:pt x="9038" y="481120"/>
                  </a:lnTo>
                  <a:lnTo>
                    <a:pt x="20058" y="431612"/>
                  </a:lnTo>
                  <a:lnTo>
                    <a:pt x="35293" y="383378"/>
                  </a:lnTo>
                  <a:lnTo>
                    <a:pt x="54632" y="336687"/>
                  </a:lnTo>
                  <a:lnTo>
                    <a:pt x="77965" y="291807"/>
                  </a:lnTo>
                  <a:lnTo>
                    <a:pt x="105180" y="249006"/>
                  </a:lnTo>
                  <a:lnTo>
                    <a:pt x="136165" y="208554"/>
                  </a:lnTo>
                  <a:lnTo>
                    <a:pt x="170810" y="170718"/>
                  </a:lnTo>
                  <a:lnTo>
                    <a:pt x="208642" y="136069"/>
                  </a:lnTo>
                  <a:lnTo>
                    <a:pt x="249093" y="105080"/>
                  </a:lnTo>
                  <a:lnTo>
                    <a:pt x="291893" y="77864"/>
                  </a:lnTo>
                  <a:lnTo>
                    <a:pt x="336775" y="54531"/>
                  </a:lnTo>
                  <a:lnTo>
                    <a:pt x="383467" y="35193"/>
                  </a:lnTo>
                  <a:lnTo>
                    <a:pt x="431703" y="19961"/>
                  </a:lnTo>
                  <a:lnTo>
                    <a:pt x="481212" y="8945"/>
                  </a:lnTo>
                  <a:lnTo>
                    <a:pt x="531726" y="2255"/>
                  </a:lnTo>
                  <a:lnTo>
                    <a:pt x="582977" y="0"/>
                  </a:lnTo>
                  <a:lnTo>
                    <a:pt x="3199654" y="1"/>
                  </a:lnTo>
                  <a:lnTo>
                    <a:pt x="3250905" y="2257"/>
                  </a:lnTo>
                  <a:lnTo>
                    <a:pt x="3301419" y="8950"/>
                  </a:lnTo>
                  <a:lnTo>
                    <a:pt x="3350928" y="19969"/>
                  </a:lnTo>
                  <a:lnTo>
                    <a:pt x="3399163" y="35204"/>
                  </a:lnTo>
                  <a:lnTo>
                    <a:pt x="3445855" y="54543"/>
                  </a:lnTo>
                  <a:lnTo>
                    <a:pt x="3490735" y="77876"/>
                  </a:lnTo>
                  <a:lnTo>
                    <a:pt x="3533535" y="105091"/>
                  </a:lnTo>
                  <a:lnTo>
                    <a:pt x="3573987" y="136077"/>
                  </a:lnTo>
                  <a:lnTo>
                    <a:pt x="3611822" y="170721"/>
                  </a:lnTo>
                  <a:lnTo>
                    <a:pt x="3646466" y="208557"/>
                  </a:lnTo>
                  <a:lnTo>
                    <a:pt x="3677450" y="249009"/>
                  </a:lnTo>
                  <a:lnTo>
                    <a:pt x="3704664" y="291809"/>
                  </a:lnTo>
                  <a:lnTo>
                    <a:pt x="3727997" y="336689"/>
                  </a:lnTo>
                  <a:lnTo>
                    <a:pt x="3747336" y="383380"/>
                  </a:lnTo>
                  <a:lnTo>
                    <a:pt x="3762570" y="431614"/>
                  </a:lnTo>
                  <a:lnTo>
                    <a:pt x="3773590" y="481122"/>
                  </a:lnTo>
                  <a:lnTo>
                    <a:pt x="3780282" y="531635"/>
                  </a:lnTo>
                  <a:lnTo>
                    <a:pt x="3781445" y="557943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71354" y="1084195"/>
            <a:ext cx="113550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0" spc="-1510" dirty="0"/>
              <a:t>TABLE</a:t>
            </a:r>
            <a:r>
              <a:rPr sz="10000" spc="-1335" dirty="0"/>
              <a:t> </a:t>
            </a:r>
            <a:r>
              <a:rPr sz="10000" spc="-1440" dirty="0"/>
              <a:t>OF</a:t>
            </a:r>
            <a:r>
              <a:rPr sz="10000" spc="-1335" dirty="0"/>
              <a:t> </a:t>
            </a:r>
            <a:r>
              <a:rPr sz="10000" spc="-1565" dirty="0"/>
              <a:t>CONTENT</a:t>
            </a:r>
            <a:endParaRPr sz="10000"/>
          </a:p>
        </p:txBody>
      </p:sp>
      <p:sp>
        <p:nvSpPr>
          <p:cNvPr id="8" name="object 8"/>
          <p:cNvSpPr txBox="1"/>
          <p:nvPr/>
        </p:nvSpPr>
        <p:spPr>
          <a:xfrm>
            <a:off x="7983316" y="3388441"/>
            <a:ext cx="15805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Verdana"/>
                <a:cs typeface="Verdana"/>
              </a:rPr>
              <a:t>Problem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4115" y="3921841"/>
            <a:ext cx="21393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latin typeface="Verdana"/>
                <a:cs typeface="Verdana"/>
              </a:rPr>
              <a:t>Description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93587" y="3332072"/>
            <a:ext cx="3782060" cy="1162685"/>
          </a:xfrm>
          <a:custGeom>
            <a:avLst/>
            <a:gdLst/>
            <a:ahLst/>
            <a:cxnLst/>
            <a:rect l="l" t="t" r="r" b="b"/>
            <a:pathLst>
              <a:path w="3782059" h="1162685">
                <a:moveTo>
                  <a:pt x="3781449" y="607796"/>
                </a:moveTo>
                <a:lnTo>
                  <a:pt x="3773585" y="684648"/>
                </a:lnTo>
                <a:lnTo>
                  <a:pt x="3762563" y="734154"/>
                </a:lnTo>
                <a:lnTo>
                  <a:pt x="3747327" y="782387"/>
                </a:lnTo>
                <a:lnTo>
                  <a:pt x="3727987" y="829077"/>
                </a:lnTo>
                <a:lnTo>
                  <a:pt x="3704655" y="873956"/>
                </a:lnTo>
                <a:lnTo>
                  <a:pt x="3677442" y="916756"/>
                </a:lnTo>
                <a:lnTo>
                  <a:pt x="3646460" y="957210"/>
                </a:lnTo>
                <a:lnTo>
                  <a:pt x="3611820" y="995049"/>
                </a:lnTo>
                <a:lnTo>
                  <a:pt x="3573982" y="1029689"/>
                </a:lnTo>
                <a:lnTo>
                  <a:pt x="3533529" y="1060671"/>
                </a:lnTo>
                <a:lnTo>
                  <a:pt x="3490729" y="1087884"/>
                </a:lnTo>
                <a:lnTo>
                  <a:pt x="3445850" y="1111217"/>
                </a:lnTo>
                <a:lnTo>
                  <a:pt x="3399159" y="1130558"/>
                </a:lnTo>
                <a:lnTo>
                  <a:pt x="3350926" y="1145795"/>
                </a:lnTo>
                <a:lnTo>
                  <a:pt x="3301418" y="1156817"/>
                </a:lnTo>
                <a:lnTo>
                  <a:pt x="3261926" y="1162056"/>
                </a:lnTo>
              </a:path>
              <a:path w="3782059" h="1162685">
                <a:moveTo>
                  <a:pt x="520673" y="1162054"/>
                </a:moveTo>
                <a:lnTo>
                  <a:pt x="481213" y="1156822"/>
                </a:lnTo>
                <a:lnTo>
                  <a:pt x="431705" y="1145803"/>
                </a:lnTo>
                <a:lnTo>
                  <a:pt x="383471" y="1130568"/>
                </a:lnTo>
                <a:lnTo>
                  <a:pt x="336779" y="1111229"/>
                </a:lnTo>
                <a:lnTo>
                  <a:pt x="291899" y="1087896"/>
                </a:lnTo>
                <a:lnTo>
                  <a:pt x="249099" y="1060682"/>
                </a:lnTo>
                <a:lnTo>
                  <a:pt x="208646" y="1029696"/>
                </a:lnTo>
                <a:lnTo>
                  <a:pt x="170811" y="995052"/>
                </a:lnTo>
                <a:lnTo>
                  <a:pt x="136171" y="957213"/>
                </a:lnTo>
                <a:lnTo>
                  <a:pt x="105188" y="916759"/>
                </a:lnTo>
                <a:lnTo>
                  <a:pt x="77975" y="873959"/>
                </a:lnTo>
                <a:lnTo>
                  <a:pt x="54643" y="829080"/>
                </a:lnTo>
                <a:lnTo>
                  <a:pt x="35303" y="782390"/>
                </a:lnTo>
                <a:lnTo>
                  <a:pt x="20066" y="734157"/>
                </a:lnTo>
                <a:lnTo>
                  <a:pt x="9044" y="684650"/>
                </a:lnTo>
                <a:lnTo>
                  <a:pt x="2348" y="634137"/>
                </a:lnTo>
                <a:lnTo>
                  <a:pt x="0" y="582881"/>
                </a:lnTo>
                <a:lnTo>
                  <a:pt x="2345" y="531634"/>
                </a:lnTo>
                <a:lnTo>
                  <a:pt x="9038" y="481120"/>
                </a:lnTo>
                <a:lnTo>
                  <a:pt x="20058" y="431612"/>
                </a:lnTo>
                <a:lnTo>
                  <a:pt x="35293" y="383378"/>
                </a:lnTo>
                <a:lnTo>
                  <a:pt x="54632" y="336687"/>
                </a:lnTo>
                <a:lnTo>
                  <a:pt x="77965" y="291807"/>
                </a:lnTo>
                <a:lnTo>
                  <a:pt x="105180" y="249006"/>
                </a:lnTo>
                <a:lnTo>
                  <a:pt x="136165" y="208554"/>
                </a:lnTo>
                <a:lnTo>
                  <a:pt x="170810" y="170718"/>
                </a:lnTo>
                <a:lnTo>
                  <a:pt x="208642" y="136069"/>
                </a:lnTo>
                <a:lnTo>
                  <a:pt x="249093" y="105080"/>
                </a:lnTo>
                <a:lnTo>
                  <a:pt x="291893" y="77864"/>
                </a:lnTo>
                <a:lnTo>
                  <a:pt x="336775" y="54531"/>
                </a:lnTo>
                <a:lnTo>
                  <a:pt x="383467" y="35193"/>
                </a:lnTo>
                <a:lnTo>
                  <a:pt x="431703" y="19961"/>
                </a:lnTo>
                <a:lnTo>
                  <a:pt x="481212" y="8945"/>
                </a:lnTo>
                <a:lnTo>
                  <a:pt x="531726" y="2255"/>
                </a:lnTo>
                <a:lnTo>
                  <a:pt x="582977" y="0"/>
                </a:lnTo>
                <a:lnTo>
                  <a:pt x="3199654" y="1"/>
                </a:lnTo>
                <a:lnTo>
                  <a:pt x="3250905" y="2257"/>
                </a:lnTo>
                <a:lnTo>
                  <a:pt x="3301419" y="8950"/>
                </a:lnTo>
                <a:lnTo>
                  <a:pt x="3350928" y="19969"/>
                </a:lnTo>
                <a:lnTo>
                  <a:pt x="3399163" y="35204"/>
                </a:lnTo>
                <a:lnTo>
                  <a:pt x="3445855" y="54543"/>
                </a:lnTo>
                <a:lnTo>
                  <a:pt x="3490735" y="77876"/>
                </a:lnTo>
                <a:lnTo>
                  <a:pt x="3533535" y="105091"/>
                </a:lnTo>
                <a:lnTo>
                  <a:pt x="3573987" y="136077"/>
                </a:lnTo>
                <a:lnTo>
                  <a:pt x="3611822" y="170721"/>
                </a:lnTo>
                <a:lnTo>
                  <a:pt x="3646466" y="208557"/>
                </a:lnTo>
                <a:lnTo>
                  <a:pt x="3677450" y="249009"/>
                </a:lnTo>
                <a:lnTo>
                  <a:pt x="3704664" y="291809"/>
                </a:lnTo>
                <a:lnTo>
                  <a:pt x="3727997" y="336689"/>
                </a:lnTo>
                <a:lnTo>
                  <a:pt x="3747336" y="383380"/>
                </a:lnTo>
                <a:lnTo>
                  <a:pt x="3762570" y="431614"/>
                </a:lnTo>
                <a:lnTo>
                  <a:pt x="3773590" y="481122"/>
                </a:lnTo>
                <a:lnTo>
                  <a:pt x="3780282" y="531635"/>
                </a:lnTo>
                <a:lnTo>
                  <a:pt x="3781445" y="557943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31675" y="3654623"/>
            <a:ext cx="10050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61630" algn="l"/>
              </a:tabLst>
            </a:pPr>
            <a:r>
              <a:rPr sz="3000" spc="-10" dirty="0">
                <a:latin typeface="Verdana"/>
                <a:cs typeface="Verdana"/>
              </a:rPr>
              <a:t>Overview</a:t>
            </a:r>
            <a:r>
              <a:rPr sz="3000" dirty="0">
                <a:latin typeface="Verdana"/>
                <a:cs typeface="Verdana"/>
              </a:rPr>
              <a:t>	</a:t>
            </a:r>
            <a:r>
              <a:rPr sz="3000" spc="-20" dirty="0">
                <a:latin typeface="Verdana"/>
                <a:cs typeface="Verdana"/>
              </a:rPr>
              <a:t>Application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60254" y="5143499"/>
            <a:ext cx="3782060" cy="1162685"/>
          </a:xfrm>
          <a:custGeom>
            <a:avLst/>
            <a:gdLst/>
            <a:ahLst/>
            <a:cxnLst/>
            <a:rect l="l" t="t" r="r" b="b"/>
            <a:pathLst>
              <a:path w="3782059" h="1162685">
                <a:moveTo>
                  <a:pt x="3781452" y="607487"/>
                </a:moveTo>
                <a:lnTo>
                  <a:pt x="3773575" y="684648"/>
                </a:lnTo>
                <a:lnTo>
                  <a:pt x="3762558" y="734156"/>
                </a:lnTo>
                <a:lnTo>
                  <a:pt x="3747325" y="782390"/>
                </a:lnTo>
                <a:lnTo>
                  <a:pt x="3727987" y="829082"/>
                </a:lnTo>
                <a:lnTo>
                  <a:pt x="3704656" y="873963"/>
                </a:lnTo>
                <a:lnTo>
                  <a:pt x="3677441" y="916764"/>
                </a:lnTo>
                <a:lnTo>
                  <a:pt x="3646455" y="957215"/>
                </a:lnTo>
                <a:lnTo>
                  <a:pt x="3611807" y="995046"/>
                </a:lnTo>
                <a:lnTo>
                  <a:pt x="3573973" y="1029690"/>
                </a:lnTo>
                <a:lnTo>
                  <a:pt x="3533522" y="1060675"/>
                </a:lnTo>
                <a:lnTo>
                  <a:pt x="3490722" y="1087890"/>
                </a:lnTo>
                <a:lnTo>
                  <a:pt x="3445842" y="1111223"/>
                </a:lnTo>
                <a:lnTo>
                  <a:pt x="3399150" y="1130564"/>
                </a:lnTo>
                <a:lnTo>
                  <a:pt x="3350916" y="1145799"/>
                </a:lnTo>
                <a:lnTo>
                  <a:pt x="3301408" y="1156819"/>
                </a:lnTo>
                <a:lnTo>
                  <a:pt x="3261940" y="1162053"/>
                </a:lnTo>
              </a:path>
              <a:path w="3782059" h="1162685">
                <a:moveTo>
                  <a:pt x="520686" y="1162056"/>
                </a:moveTo>
                <a:lnTo>
                  <a:pt x="481203" y="1156817"/>
                </a:lnTo>
                <a:lnTo>
                  <a:pt x="431696" y="1145797"/>
                </a:lnTo>
                <a:lnTo>
                  <a:pt x="383463" y="1130561"/>
                </a:lnTo>
                <a:lnTo>
                  <a:pt x="336772" y="1111221"/>
                </a:lnTo>
                <a:lnTo>
                  <a:pt x="291893" y="1087889"/>
                </a:lnTo>
                <a:lnTo>
                  <a:pt x="249092" y="1060675"/>
                </a:lnTo>
                <a:lnTo>
                  <a:pt x="208640" y="1029691"/>
                </a:lnTo>
                <a:lnTo>
                  <a:pt x="170804" y="995048"/>
                </a:lnTo>
                <a:lnTo>
                  <a:pt x="136158" y="957214"/>
                </a:lnTo>
                <a:lnTo>
                  <a:pt x="105172" y="916762"/>
                </a:lnTo>
                <a:lnTo>
                  <a:pt x="77958" y="873962"/>
                </a:lnTo>
                <a:lnTo>
                  <a:pt x="54626" y="829082"/>
                </a:lnTo>
                <a:lnTo>
                  <a:pt x="35286" y="782391"/>
                </a:lnTo>
                <a:lnTo>
                  <a:pt x="20051" y="734158"/>
                </a:lnTo>
                <a:lnTo>
                  <a:pt x="9030" y="684650"/>
                </a:lnTo>
                <a:lnTo>
                  <a:pt x="2337" y="634136"/>
                </a:lnTo>
                <a:lnTo>
                  <a:pt x="0" y="582882"/>
                </a:lnTo>
                <a:lnTo>
                  <a:pt x="2339" y="531634"/>
                </a:lnTo>
                <a:lnTo>
                  <a:pt x="9033" y="481121"/>
                </a:lnTo>
                <a:lnTo>
                  <a:pt x="20054" y="431614"/>
                </a:lnTo>
                <a:lnTo>
                  <a:pt x="35291" y="383381"/>
                </a:lnTo>
                <a:lnTo>
                  <a:pt x="54631" y="336691"/>
                </a:lnTo>
                <a:lnTo>
                  <a:pt x="77963" y="291812"/>
                </a:lnTo>
                <a:lnTo>
                  <a:pt x="105177" y="249012"/>
                </a:lnTo>
                <a:lnTo>
                  <a:pt x="136160" y="208559"/>
                </a:lnTo>
                <a:lnTo>
                  <a:pt x="170802" y="170721"/>
                </a:lnTo>
                <a:lnTo>
                  <a:pt x="208639" y="136078"/>
                </a:lnTo>
                <a:lnTo>
                  <a:pt x="249091" y="105094"/>
                </a:lnTo>
                <a:lnTo>
                  <a:pt x="291891" y="77880"/>
                </a:lnTo>
                <a:lnTo>
                  <a:pt x="336771" y="54548"/>
                </a:lnTo>
                <a:lnTo>
                  <a:pt x="383461" y="35208"/>
                </a:lnTo>
                <a:lnTo>
                  <a:pt x="431694" y="19972"/>
                </a:lnTo>
                <a:lnTo>
                  <a:pt x="481202" y="8951"/>
                </a:lnTo>
                <a:lnTo>
                  <a:pt x="531715" y="2256"/>
                </a:lnTo>
                <a:lnTo>
                  <a:pt x="582966" y="0"/>
                </a:lnTo>
                <a:lnTo>
                  <a:pt x="3199643" y="0"/>
                </a:lnTo>
                <a:lnTo>
                  <a:pt x="3250894" y="2255"/>
                </a:lnTo>
                <a:lnTo>
                  <a:pt x="3301409" y="8948"/>
                </a:lnTo>
                <a:lnTo>
                  <a:pt x="3350917" y="19969"/>
                </a:lnTo>
                <a:lnTo>
                  <a:pt x="3399152" y="35205"/>
                </a:lnTo>
                <a:lnTo>
                  <a:pt x="3445843" y="54545"/>
                </a:lnTo>
                <a:lnTo>
                  <a:pt x="3490723" y="77878"/>
                </a:lnTo>
                <a:lnTo>
                  <a:pt x="3533522" y="105094"/>
                </a:lnTo>
                <a:lnTo>
                  <a:pt x="3573974" y="136079"/>
                </a:lnTo>
                <a:lnTo>
                  <a:pt x="3611808" y="170724"/>
                </a:lnTo>
                <a:lnTo>
                  <a:pt x="3646452" y="208559"/>
                </a:lnTo>
                <a:lnTo>
                  <a:pt x="3677437" y="249010"/>
                </a:lnTo>
                <a:lnTo>
                  <a:pt x="3704651" y="291811"/>
                </a:lnTo>
                <a:lnTo>
                  <a:pt x="3727983" y="336690"/>
                </a:lnTo>
                <a:lnTo>
                  <a:pt x="3747321" y="383381"/>
                </a:lnTo>
                <a:lnTo>
                  <a:pt x="3762554" y="431615"/>
                </a:lnTo>
                <a:lnTo>
                  <a:pt x="3773573" y="481122"/>
                </a:lnTo>
                <a:lnTo>
                  <a:pt x="3780265" y="531635"/>
                </a:lnTo>
                <a:lnTo>
                  <a:pt x="3781446" y="55830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82091" y="5161279"/>
            <a:ext cx="213931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8650">
              <a:lnSpc>
                <a:spcPct val="116700"/>
              </a:lnSpc>
              <a:spcBef>
                <a:spcPts val="95"/>
              </a:spcBef>
            </a:pPr>
            <a:r>
              <a:rPr sz="3000" spc="-20" dirty="0">
                <a:latin typeface="Verdana"/>
                <a:cs typeface="Verdana"/>
              </a:rPr>
              <a:t>Data </a:t>
            </a:r>
            <a:r>
              <a:rPr sz="3000" spc="-40" dirty="0">
                <a:latin typeface="Verdana"/>
                <a:cs typeface="Verdana"/>
              </a:rPr>
              <a:t>Description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877508" y="5143498"/>
            <a:ext cx="3782060" cy="1162685"/>
          </a:xfrm>
          <a:custGeom>
            <a:avLst/>
            <a:gdLst/>
            <a:ahLst/>
            <a:cxnLst/>
            <a:rect l="l" t="t" r="r" b="b"/>
            <a:pathLst>
              <a:path w="3782059" h="1162685">
                <a:moveTo>
                  <a:pt x="3781446" y="607823"/>
                </a:moveTo>
                <a:lnTo>
                  <a:pt x="3773587" y="684649"/>
                </a:lnTo>
                <a:lnTo>
                  <a:pt x="3762566" y="734156"/>
                </a:lnTo>
                <a:lnTo>
                  <a:pt x="3747331" y="782389"/>
                </a:lnTo>
                <a:lnTo>
                  <a:pt x="3727991" y="829080"/>
                </a:lnTo>
                <a:lnTo>
                  <a:pt x="3704660" y="873960"/>
                </a:lnTo>
                <a:lnTo>
                  <a:pt x="3677447" y="916761"/>
                </a:lnTo>
                <a:lnTo>
                  <a:pt x="3646463" y="957214"/>
                </a:lnTo>
                <a:lnTo>
                  <a:pt x="3611819" y="995049"/>
                </a:lnTo>
                <a:lnTo>
                  <a:pt x="3573981" y="1029689"/>
                </a:lnTo>
                <a:lnTo>
                  <a:pt x="3533528" y="1060671"/>
                </a:lnTo>
                <a:lnTo>
                  <a:pt x="3490728" y="1087884"/>
                </a:lnTo>
                <a:lnTo>
                  <a:pt x="3445848" y="1111217"/>
                </a:lnTo>
                <a:lnTo>
                  <a:pt x="3399158" y="1130558"/>
                </a:lnTo>
                <a:lnTo>
                  <a:pt x="3350924" y="1145795"/>
                </a:lnTo>
                <a:lnTo>
                  <a:pt x="3301417" y="1156817"/>
                </a:lnTo>
                <a:lnTo>
                  <a:pt x="3261925" y="1162056"/>
                </a:lnTo>
              </a:path>
              <a:path w="3782059" h="1162685">
                <a:moveTo>
                  <a:pt x="520671" y="1162054"/>
                </a:moveTo>
                <a:lnTo>
                  <a:pt x="481211" y="1156822"/>
                </a:lnTo>
                <a:lnTo>
                  <a:pt x="431703" y="1145803"/>
                </a:lnTo>
                <a:lnTo>
                  <a:pt x="383469" y="1130568"/>
                </a:lnTo>
                <a:lnTo>
                  <a:pt x="336778" y="1111229"/>
                </a:lnTo>
                <a:lnTo>
                  <a:pt x="291898" y="1087896"/>
                </a:lnTo>
                <a:lnTo>
                  <a:pt x="249097" y="1060682"/>
                </a:lnTo>
                <a:lnTo>
                  <a:pt x="208645" y="1029696"/>
                </a:lnTo>
                <a:lnTo>
                  <a:pt x="170810" y="995052"/>
                </a:lnTo>
                <a:lnTo>
                  <a:pt x="136165" y="957216"/>
                </a:lnTo>
                <a:lnTo>
                  <a:pt x="105181" y="916763"/>
                </a:lnTo>
                <a:lnTo>
                  <a:pt x="77968" y="873962"/>
                </a:lnTo>
                <a:lnTo>
                  <a:pt x="54636" y="829082"/>
                </a:lnTo>
                <a:lnTo>
                  <a:pt x="35297" y="782391"/>
                </a:lnTo>
                <a:lnTo>
                  <a:pt x="20061" y="734158"/>
                </a:lnTo>
                <a:lnTo>
                  <a:pt x="9040" y="684650"/>
                </a:lnTo>
                <a:lnTo>
                  <a:pt x="2346" y="634137"/>
                </a:lnTo>
                <a:lnTo>
                  <a:pt x="0" y="582881"/>
                </a:lnTo>
                <a:lnTo>
                  <a:pt x="2348" y="531635"/>
                </a:lnTo>
                <a:lnTo>
                  <a:pt x="9043" y="481122"/>
                </a:lnTo>
                <a:lnTo>
                  <a:pt x="20065" y="431615"/>
                </a:lnTo>
                <a:lnTo>
                  <a:pt x="35301" y="383382"/>
                </a:lnTo>
                <a:lnTo>
                  <a:pt x="54641" y="336692"/>
                </a:lnTo>
                <a:lnTo>
                  <a:pt x="77973" y="291813"/>
                </a:lnTo>
                <a:lnTo>
                  <a:pt x="105186" y="249012"/>
                </a:lnTo>
                <a:lnTo>
                  <a:pt x="136168" y="208558"/>
                </a:lnTo>
                <a:lnTo>
                  <a:pt x="170809" y="170718"/>
                </a:lnTo>
                <a:lnTo>
                  <a:pt x="208645" y="136074"/>
                </a:lnTo>
                <a:lnTo>
                  <a:pt x="249097" y="105089"/>
                </a:lnTo>
                <a:lnTo>
                  <a:pt x="291897" y="77874"/>
                </a:lnTo>
                <a:lnTo>
                  <a:pt x="336778" y="54542"/>
                </a:lnTo>
                <a:lnTo>
                  <a:pt x="383469" y="35203"/>
                </a:lnTo>
                <a:lnTo>
                  <a:pt x="431703" y="19968"/>
                </a:lnTo>
                <a:lnTo>
                  <a:pt x="481211" y="8948"/>
                </a:lnTo>
                <a:lnTo>
                  <a:pt x="531724" y="2256"/>
                </a:lnTo>
                <a:lnTo>
                  <a:pt x="582976" y="0"/>
                </a:lnTo>
                <a:lnTo>
                  <a:pt x="3199652" y="1"/>
                </a:lnTo>
                <a:lnTo>
                  <a:pt x="3250903" y="2258"/>
                </a:lnTo>
                <a:lnTo>
                  <a:pt x="3301417" y="8954"/>
                </a:lnTo>
                <a:lnTo>
                  <a:pt x="3350924" y="19976"/>
                </a:lnTo>
                <a:lnTo>
                  <a:pt x="3399158" y="35213"/>
                </a:lnTo>
                <a:lnTo>
                  <a:pt x="3445848" y="54553"/>
                </a:lnTo>
                <a:lnTo>
                  <a:pt x="3490727" y="77886"/>
                </a:lnTo>
                <a:lnTo>
                  <a:pt x="3533528" y="105099"/>
                </a:lnTo>
                <a:lnTo>
                  <a:pt x="3573981" y="136081"/>
                </a:lnTo>
                <a:lnTo>
                  <a:pt x="3611820" y="170721"/>
                </a:lnTo>
                <a:lnTo>
                  <a:pt x="3646460" y="208560"/>
                </a:lnTo>
                <a:lnTo>
                  <a:pt x="3677442" y="249014"/>
                </a:lnTo>
                <a:lnTo>
                  <a:pt x="3704654" y="291814"/>
                </a:lnTo>
                <a:lnTo>
                  <a:pt x="3727986" y="336693"/>
                </a:lnTo>
                <a:lnTo>
                  <a:pt x="3747326" y="383383"/>
                </a:lnTo>
                <a:lnTo>
                  <a:pt x="3762563" y="431615"/>
                </a:lnTo>
                <a:lnTo>
                  <a:pt x="3773584" y="481122"/>
                </a:lnTo>
                <a:lnTo>
                  <a:pt x="3780279" y="531635"/>
                </a:lnTo>
                <a:lnTo>
                  <a:pt x="3781443" y="557973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25744" y="5123179"/>
            <a:ext cx="309562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730" marR="5080" indent="-113664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latin typeface="Verdana"/>
                <a:cs typeface="Verdana"/>
              </a:rPr>
              <a:t>Preprocessing</a:t>
            </a:r>
            <a:r>
              <a:rPr sz="3000" spc="-120" dirty="0">
                <a:latin typeface="Verdana"/>
                <a:cs typeface="Verdana"/>
              </a:rPr>
              <a:t> </a:t>
            </a:r>
            <a:r>
              <a:rPr sz="3000" spc="-50" dirty="0">
                <a:latin typeface="Verdana"/>
                <a:cs typeface="Verdana"/>
              </a:rPr>
              <a:t>&amp; </a:t>
            </a:r>
            <a:r>
              <a:rPr sz="3000" spc="-105" dirty="0">
                <a:latin typeface="Verdana"/>
                <a:cs typeface="Verdana"/>
              </a:rPr>
              <a:t>Data</a:t>
            </a:r>
            <a:r>
              <a:rPr sz="3000" spc="-185" dirty="0">
                <a:latin typeface="Verdana"/>
                <a:cs typeface="Verdana"/>
              </a:rPr>
              <a:t> </a:t>
            </a:r>
            <a:r>
              <a:rPr sz="3000" spc="-10" dirty="0">
                <a:latin typeface="Verdana"/>
                <a:cs typeface="Verdana"/>
              </a:rPr>
              <a:t>Wrangling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155833" y="782540"/>
            <a:ext cx="6376670" cy="5429885"/>
            <a:chOff x="11155833" y="782540"/>
            <a:chExt cx="6376670" cy="542988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41892" y="782540"/>
              <a:ext cx="990599" cy="10286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193933" y="5012251"/>
              <a:ext cx="3781425" cy="1162685"/>
            </a:xfrm>
            <a:custGeom>
              <a:avLst/>
              <a:gdLst/>
              <a:ahLst/>
              <a:cxnLst/>
              <a:rect l="l" t="t" r="r" b="b"/>
              <a:pathLst>
                <a:path w="3781425" h="1162685">
                  <a:moveTo>
                    <a:pt x="3781416" y="608519"/>
                  </a:moveTo>
                  <a:lnTo>
                    <a:pt x="3773590" y="684649"/>
                  </a:lnTo>
                  <a:lnTo>
                    <a:pt x="3762570" y="734157"/>
                  </a:lnTo>
                  <a:lnTo>
                    <a:pt x="3747335" y="782391"/>
                  </a:lnTo>
                  <a:lnTo>
                    <a:pt x="3727996" y="829082"/>
                  </a:lnTo>
                  <a:lnTo>
                    <a:pt x="3704663" y="873962"/>
                  </a:lnTo>
                  <a:lnTo>
                    <a:pt x="3677448" y="916762"/>
                  </a:lnTo>
                  <a:lnTo>
                    <a:pt x="3646463" y="957214"/>
                  </a:lnTo>
                  <a:lnTo>
                    <a:pt x="3611819" y="995049"/>
                  </a:lnTo>
                  <a:lnTo>
                    <a:pt x="3573988" y="1029698"/>
                  </a:lnTo>
                  <a:lnTo>
                    <a:pt x="3533538" y="1060687"/>
                  </a:lnTo>
                  <a:lnTo>
                    <a:pt x="3490738" y="1087904"/>
                  </a:lnTo>
                  <a:lnTo>
                    <a:pt x="3445856" y="1111236"/>
                  </a:lnTo>
                  <a:lnTo>
                    <a:pt x="3399163" y="1130575"/>
                  </a:lnTo>
                  <a:lnTo>
                    <a:pt x="3350927" y="1145807"/>
                  </a:lnTo>
                  <a:lnTo>
                    <a:pt x="3301418" y="1156824"/>
                  </a:lnTo>
                  <a:lnTo>
                    <a:pt x="3261966" y="1162052"/>
                  </a:lnTo>
                </a:path>
                <a:path w="3781425" h="1162685">
                  <a:moveTo>
                    <a:pt x="520690" y="1162056"/>
                  </a:moveTo>
                  <a:lnTo>
                    <a:pt x="481212" y="1156819"/>
                  </a:lnTo>
                  <a:lnTo>
                    <a:pt x="431704" y="1145801"/>
                  </a:lnTo>
                  <a:lnTo>
                    <a:pt x="383470" y="1130567"/>
                  </a:lnTo>
                  <a:lnTo>
                    <a:pt x="336778" y="1111228"/>
                  </a:lnTo>
                  <a:lnTo>
                    <a:pt x="291898" y="1087896"/>
                  </a:lnTo>
                  <a:lnTo>
                    <a:pt x="249097" y="1060681"/>
                  </a:lnTo>
                  <a:lnTo>
                    <a:pt x="208645" y="1029696"/>
                  </a:lnTo>
                  <a:lnTo>
                    <a:pt x="170810" y="995052"/>
                  </a:lnTo>
                  <a:lnTo>
                    <a:pt x="136165" y="957216"/>
                  </a:lnTo>
                  <a:lnTo>
                    <a:pt x="105180" y="916764"/>
                  </a:lnTo>
                  <a:lnTo>
                    <a:pt x="77965" y="873963"/>
                  </a:lnTo>
                  <a:lnTo>
                    <a:pt x="54633" y="829083"/>
                  </a:lnTo>
                  <a:lnTo>
                    <a:pt x="35293" y="782392"/>
                  </a:lnTo>
                  <a:lnTo>
                    <a:pt x="20058" y="734158"/>
                  </a:lnTo>
                  <a:lnTo>
                    <a:pt x="9038" y="684650"/>
                  </a:lnTo>
                  <a:lnTo>
                    <a:pt x="2346" y="634137"/>
                  </a:lnTo>
                  <a:lnTo>
                    <a:pt x="0" y="582881"/>
                  </a:lnTo>
                  <a:lnTo>
                    <a:pt x="2348" y="531635"/>
                  </a:lnTo>
                  <a:lnTo>
                    <a:pt x="9043" y="481122"/>
                  </a:lnTo>
                  <a:lnTo>
                    <a:pt x="20065" y="431615"/>
                  </a:lnTo>
                  <a:lnTo>
                    <a:pt x="35301" y="383382"/>
                  </a:lnTo>
                  <a:lnTo>
                    <a:pt x="54641" y="336692"/>
                  </a:lnTo>
                  <a:lnTo>
                    <a:pt x="77973" y="291813"/>
                  </a:lnTo>
                  <a:lnTo>
                    <a:pt x="105186" y="249012"/>
                  </a:lnTo>
                  <a:lnTo>
                    <a:pt x="136168" y="208558"/>
                  </a:lnTo>
                  <a:lnTo>
                    <a:pt x="170809" y="170718"/>
                  </a:lnTo>
                  <a:lnTo>
                    <a:pt x="208648" y="136078"/>
                  </a:lnTo>
                  <a:lnTo>
                    <a:pt x="249102" y="105096"/>
                  </a:lnTo>
                  <a:lnTo>
                    <a:pt x="291902" y="77883"/>
                  </a:lnTo>
                  <a:lnTo>
                    <a:pt x="336781" y="54551"/>
                  </a:lnTo>
                  <a:lnTo>
                    <a:pt x="383471" y="35210"/>
                  </a:lnTo>
                  <a:lnTo>
                    <a:pt x="431704" y="19974"/>
                  </a:lnTo>
                  <a:lnTo>
                    <a:pt x="481211" y="8952"/>
                  </a:lnTo>
                  <a:lnTo>
                    <a:pt x="531725" y="2257"/>
                  </a:lnTo>
                  <a:lnTo>
                    <a:pt x="582976" y="0"/>
                  </a:lnTo>
                  <a:lnTo>
                    <a:pt x="3199652" y="0"/>
                  </a:lnTo>
                  <a:lnTo>
                    <a:pt x="3250904" y="2254"/>
                  </a:lnTo>
                  <a:lnTo>
                    <a:pt x="3301418" y="8947"/>
                  </a:lnTo>
                  <a:lnTo>
                    <a:pt x="3350927" y="19967"/>
                  </a:lnTo>
                  <a:lnTo>
                    <a:pt x="3399162" y="35203"/>
                  </a:lnTo>
                  <a:lnTo>
                    <a:pt x="3445853" y="54543"/>
                  </a:lnTo>
                  <a:lnTo>
                    <a:pt x="3490734" y="77876"/>
                  </a:lnTo>
                  <a:lnTo>
                    <a:pt x="3533534" y="105091"/>
                  </a:lnTo>
                  <a:lnTo>
                    <a:pt x="3573986" y="136077"/>
                  </a:lnTo>
                  <a:lnTo>
                    <a:pt x="3611820" y="170721"/>
                  </a:lnTo>
                  <a:lnTo>
                    <a:pt x="3646460" y="208560"/>
                  </a:lnTo>
                  <a:lnTo>
                    <a:pt x="3677442" y="249014"/>
                  </a:lnTo>
                  <a:lnTo>
                    <a:pt x="3704654" y="291814"/>
                  </a:lnTo>
                  <a:lnTo>
                    <a:pt x="3727986" y="336693"/>
                  </a:lnTo>
                  <a:lnTo>
                    <a:pt x="3747326" y="383383"/>
                  </a:lnTo>
                  <a:lnTo>
                    <a:pt x="3762563" y="431615"/>
                  </a:lnTo>
                  <a:lnTo>
                    <a:pt x="3773584" y="481122"/>
                  </a:lnTo>
                  <a:lnTo>
                    <a:pt x="3780279" y="531635"/>
                  </a:lnTo>
                  <a:lnTo>
                    <a:pt x="3781413" y="557281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862343" y="5035549"/>
            <a:ext cx="233934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7955">
              <a:lnSpc>
                <a:spcPct val="116700"/>
              </a:lnSpc>
              <a:spcBef>
                <a:spcPts val="95"/>
              </a:spcBef>
            </a:pPr>
            <a:r>
              <a:rPr sz="3000" spc="-65" dirty="0">
                <a:latin typeface="Verdana"/>
                <a:cs typeface="Verdana"/>
              </a:rPr>
              <a:t>EDA</a:t>
            </a:r>
            <a:r>
              <a:rPr sz="3000" spc="-21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&amp;</a:t>
            </a:r>
            <a:r>
              <a:rPr sz="3000" spc="-204" dirty="0">
                <a:latin typeface="Verdana"/>
                <a:cs typeface="Verdana"/>
              </a:rPr>
              <a:t> </a:t>
            </a:r>
            <a:r>
              <a:rPr sz="3000" spc="-20" dirty="0">
                <a:latin typeface="Verdana"/>
                <a:cs typeface="Verdana"/>
              </a:rPr>
              <a:t>Data </a:t>
            </a:r>
            <a:r>
              <a:rPr sz="3000" spc="-60" dirty="0">
                <a:latin typeface="Verdana"/>
                <a:cs typeface="Verdana"/>
              </a:rPr>
              <a:t>Visualisation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60254" y="6954925"/>
            <a:ext cx="3782060" cy="1162050"/>
          </a:xfrm>
          <a:custGeom>
            <a:avLst/>
            <a:gdLst/>
            <a:ahLst/>
            <a:cxnLst/>
            <a:rect l="l" t="t" r="r" b="b"/>
            <a:pathLst>
              <a:path w="3782059" h="1162050">
                <a:moveTo>
                  <a:pt x="3781452" y="607491"/>
                </a:moveTo>
                <a:lnTo>
                  <a:pt x="3773578" y="684648"/>
                </a:lnTo>
                <a:lnTo>
                  <a:pt x="3762562" y="734157"/>
                </a:lnTo>
                <a:lnTo>
                  <a:pt x="3747329" y="782392"/>
                </a:lnTo>
                <a:lnTo>
                  <a:pt x="3727992" y="829084"/>
                </a:lnTo>
                <a:lnTo>
                  <a:pt x="3704659" y="873965"/>
                </a:lnTo>
                <a:lnTo>
                  <a:pt x="3677443" y="916765"/>
                </a:lnTo>
                <a:lnTo>
                  <a:pt x="3646455" y="957215"/>
                </a:lnTo>
                <a:lnTo>
                  <a:pt x="3611807" y="995046"/>
                </a:lnTo>
                <a:lnTo>
                  <a:pt x="3573977" y="1029695"/>
                </a:lnTo>
                <a:lnTo>
                  <a:pt x="3533527" y="1060684"/>
                </a:lnTo>
                <a:lnTo>
                  <a:pt x="3490727" y="1087901"/>
                </a:lnTo>
                <a:lnTo>
                  <a:pt x="3445846" y="1111234"/>
                </a:lnTo>
                <a:lnTo>
                  <a:pt x="3399153" y="1130573"/>
                </a:lnTo>
                <a:lnTo>
                  <a:pt x="3350918" y="1145806"/>
                </a:lnTo>
                <a:lnTo>
                  <a:pt x="3301408" y="1156823"/>
                </a:lnTo>
                <a:lnTo>
                  <a:pt x="3261951" y="1162053"/>
                </a:lnTo>
              </a:path>
              <a:path w="3782059" h="1162050">
                <a:moveTo>
                  <a:pt x="520674" y="1162055"/>
                </a:moveTo>
                <a:lnTo>
                  <a:pt x="481202" y="1156821"/>
                </a:lnTo>
                <a:lnTo>
                  <a:pt x="431694" y="1145803"/>
                </a:lnTo>
                <a:lnTo>
                  <a:pt x="383459" y="1130569"/>
                </a:lnTo>
                <a:lnTo>
                  <a:pt x="336767" y="1111231"/>
                </a:lnTo>
                <a:lnTo>
                  <a:pt x="291887" y="1087899"/>
                </a:lnTo>
                <a:lnTo>
                  <a:pt x="249087" y="1060683"/>
                </a:lnTo>
                <a:lnTo>
                  <a:pt x="208636" y="1029696"/>
                </a:lnTo>
                <a:lnTo>
                  <a:pt x="170804" y="995048"/>
                </a:lnTo>
                <a:lnTo>
                  <a:pt x="136158" y="957214"/>
                </a:lnTo>
                <a:lnTo>
                  <a:pt x="105171" y="916763"/>
                </a:lnTo>
                <a:lnTo>
                  <a:pt x="77955" y="873963"/>
                </a:lnTo>
                <a:lnTo>
                  <a:pt x="54622" y="829084"/>
                </a:lnTo>
                <a:lnTo>
                  <a:pt x="35283" y="782392"/>
                </a:lnTo>
                <a:lnTo>
                  <a:pt x="20048" y="734158"/>
                </a:lnTo>
                <a:lnTo>
                  <a:pt x="9029" y="684650"/>
                </a:lnTo>
                <a:lnTo>
                  <a:pt x="2336" y="634136"/>
                </a:lnTo>
                <a:lnTo>
                  <a:pt x="0" y="582882"/>
                </a:lnTo>
                <a:lnTo>
                  <a:pt x="2339" y="531635"/>
                </a:lnTo>
                <a:lnTo>
                  <a:pt x="9033" y="481121"/>
                </a:lnTo>
                <a:lnTo>
                  <a:pt x="20054" y="431614"/>
                </a:lnTo>
                <a:lnTo>
                  <a:pt x="35291" y="383381"/>
                </a:lnTo>
                <a:lnTo>
                  <a:pt x="54631" y="336691"/>
                </a:lnTo>
                <a:lnTo>
                  <a:pt x="77963" y="291812"/>
                </a:lnTo>
                <a:lnTo>
                  <a:pt x="105177" y="249012"/>
                </a:lnTo>
                <a:lnTo>
                  <a:pt x="136160" y="208559"/>
                </a:lnTo>
                <a:lnTo>
                  <a:pt x="170802" y="170721"/>
                </a:lnTo>
                <a:lnTo>
                  <a:pt x="208639" y="136078"/>
                </a:lnTo>
                <a:lnTo>
                  <a:pt x="249091" y="105094"/>
                </a:lnTo>
                <a:lnTo>
                  <a:pt x="291891" y="77880"/>
                </a:lnTo>
                <a:lnTo>
                  <a:pt x="336771" y="54548"/>
                </a:lnTo>
                <a:lnTo>
                  <a:pt x="383461" y="35208"/>
                </a:lnTo>
                <a:lnTo>
                  <a:pt x="431694" y="19972"/>
                </a:lnTo>
                <a:lnTo>
                  <a:pt x="481202" y="8951"/>
                </a:lnTo>
                <a:lnTo>
                  <a:pt x="531715" y="2256"/>
                </a:lnTo>
                <a:lnTo>
                  <a:pt x="582966" y="0"/>
                </a:lnTo>
                <a:lnTo>
                  <a:pt x="3199643" y="0"/>
                </a:lnTo>
                <a:lnTo>
                  <a:pt x="3250894" y="2255"/>
                </a:lnTo>
                <a:lnTo>
                  <a:pt x="3301409" y="8948"/>
                </a:lnTo>
                <a:lnTo>
                  <a:pt x="3350917" y="19969"/>
                </a:lnTo>
                <a:lnTo>
                  <a:pt x="3399152" y="35205"/>
                </a:lnTo>
                <a:lnTo>
                  <a:pt x="3445843" y="54545"/>
                </a:lnTo>
                <a:lnTo>
                  <a:pt x="3490723" y="77878"/>
                </a:lnTo>
                <a:lnTo>
                  <a:pt x="3533522" y="105094"/>
                </a:lnTo>
                <a:lnTo>
                  <a:pt x="3573974" y="136079"/>
                </a:lnTo>
                <a:lnTo>
                  <a:pt x="3611808" y="170724"/>
                </a:lnTo>
                <a:lnTo>
                  <a:pt x="3646452" y="208559"/>
                </a:lnTo>
                <a:lnTo>
                  <a:pt x="3677437" y="249010"/>
                </a:lnTo>
                <a:lnTo>
                  <a:pt x="3704651" y="291811"/>
                </a:lnTo>
                <a:lnTo>
                  <a:pt x="3727983" y="336690"/>
                </a:lnTo>
                <a:lnTo>
                  <a:pt x="3747321" y="383382"/>
                </a:lnTo>
                <a:lnTo>
                  <a:pt x="3762554" y="431615"/>
                </a:lnTo>
                <a:lnTo>
                  <a:pt x="3773573" y="481122"/>
                </a:lnTo>
                <a:lnTo>
                  <a:pt x="3780265" y="531635"/>
                </a:lnTo>
                <a:lnTo>
                  <a:pt x="3781446" y="558308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04105" y="6972706"/>
            <a:ext cx="2294890" cy="10922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dirty="0">
                <a:latin typeface="Verdana"/>
                <a:cs typeface="Verdana"/>
              </a:rPr>
              <a:t>4</a:t>
            </a:r>
            <a:r>
              <a:rPr sz="3000" spc="-100" dirty="0">
                <a:latin typeface="Verdana"/>
                <a:cs typeface="Verdana"/>
              </a:rPr>
              <a:t> </a:t>
            </a:r>
            <a:r>
              <a:rPr sz="3000" dirty="0">
                <a:latin typeface="Verdana"/>
                <a:cs typeface="Verdana"/>
              </a:rPr>
              <a:t>POWER</a:t>
            </a:r>
            <a:r>
              <a:rPr sz="3000" spc="-100" dirty="0">
                <a:latin typeface="Verdana"/>
                <a:cs typeface="Verdana"/>
              </a:rPr>
              <a:t> </a:t>
            </a:r>
            <a:r>
              <a:rPr sz="3000" spc="-285" dirty="0">
                <a:latin typeface="Verdana"/>
                <a:cs typeface="Verdana"/>
              </a:rPr>
              <a:t>BI</a:t>
            </a:r>
            <a:endParaRPr sz="3000">
              <a:latin typeface="Verdana"/>
              <a:cs typeface="Verdana"/>
            </a:endParaRPr>
          </a:p>
          <a:p>
            <a:pPr marL="33655">
              <a:lnSpc>
                <a:spcPct val="100000"/>
              </a:lnSpc>
              <a:spcBef>
                <a:spcPts val="600"/>
              </a:spcBef>
            </a:pPr>
            <a:r>
              <a:rPr sz="3000" spc="-10" dirty="0">
                <a:latin typeface="Verdana"/>
                <a:cs typeface="Verdana"/>
              </a:rPr>
              <a:t>Dashboards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877508" y="6954925"/>
            <a:ext cx="3782060" cy="1162050"/>
          </a:xfrm>
          <a:custGeom>
            <a:avLst/>
            <a:gdLst/>
            <a:ahLst/>
            <a:cxnLst/>
            <a:rect l="l" t="t" r="r" b="b"/>
            <a:pathLst>
              <a:path w="3782059" h="1162050">
                <a:moveTo>
                  <a:pt x="3781446" y="607827"/>
                </a:moveTo>
                <a:lnTo>
                  <a:pt x="3773590" y="684649"/>
                </a:lnTo>
                <a:lnTo>
                  <a:pt x="3762570" y="734157"/>
                </a:lnTo>
                <a:lnTo>
                  <a:pt x="3747335" y="782391"/>
                </a:lnTo>
                <a:lnTo>
                  <a:pt x="3727996" y="829082"/>
                </a:lnTo>
                <a:lnTo>
                  <a:pt x="3704663" y="873962"/>
                </a:lnTo>
                <a:lnTo>
                  <a:pt x="3677448" y="916762"/>
                </a:lnTo>
                <a:lnTo>
                  <a:pt x="3646463" y="957214"/>
                </a:lnTo>
                <a:lnTo>
                  <a:pt x="3611819" y="995049"/>
                </a:lnTo>
                <a:lnTo>
                  <a:pt x="3573985" y="1029694"/>
                </a:lnTo>
                <a:lnTo>
                  <a:pt x="3533533" y="1060680"/>
                </a:lnTo>
                <a:lnTo>
                  <a:pt x="3490733" y="1087895"/>
                </a:lnTo>
                <a:lnTo>
                  <a:pt x="3445853" y="1111228"/>
                </a:lnTo>
                <a:lnTo>
                  <a:pt x="3399160" y="1130567"/>
                </a:lnTo>
                <a:lnTo>
                  <a:pt x="3350926" y="1145801"/>
                </a:lnTo>
                <a:lnTo>
                  <a:pt x="3301417" y="1156820"/>
                </a:lnTo>
                <a:lnTo>
                  <a:pt x="3261936" y="1162055"/>
                </a:lnTo>
              </a:path>
              <a:path w="3782059" h="1162050">
                <a:moveTo>
                  <a:pt x="520660" y="1162053"/>
                </a:moveTo>
                <a:lnTo>
                  <a:pt x="481211" y="1156826"/>
                </a:lnTo>
                <a:lnTo>
                  <a:pt x="431701" y="1145809"/>
                </a:lnTo>
                <a:lnTo>
                  <a:pt x="383466" y="1130577"/>
                </a:lnTo>
                <a:lnTo>
                  <a:pt x="336773" y="1111239"/>
                </a:lnTo>
                <a:lnTo>
                  <a:pt x="291891" y="1087906"/>
                </a:lnTo>
                <a:lnTo>
                  <a:pt x="249091" y="1060689"/>
                </a:lnTo>
                <a:lnTo>
                  <a:pt x="208641" y="1029701"/>
                </a:lnTo>
                <a:lnTo>
                  <a:pt x="170810" y="995052"/>
                </a:lnTo>
                <a:lnTo>
                  <a:pt x="136165" y="957216"/>
                </a:lnTo>
                <a:lnTo>
                  <a:pt x="105180" y="916764"/>
                </a:lnTo>
                <a:lnTo>
                  <a:pt x="77965" y="873963"/>
                </a:lnTo>
                <a:lnTo>
                  <a:pt x="54633" y="829083"/>
                </a:lnTo>
                <a:lnTo>
                  <a:pt x="35293" y="782392"/>
                </a:lnTo>
                <a:lnTo>
                  <a:pt x="20058" y="734158"/>
                </a:lnTo>
                <a:lnTo>
                  <a:pt x="9038" y="684650"/>
                </a:lnTo>
                <a:lnTo>
                  <a:pt x="2346" y="634137"/>
                </a:lnTo>
                <a:lnTo>
                  <a:pt x="0" y="582881"/>
                </a:lnTo>
                <a:lnTo>
                  <a:pt x="2348" y="531635"/>
                </a:lnTo>
                <a:lnTo>
                  <a:pt x="9043" y="481122"/>
                </a:lnTo>
                <a:lnTo>
                  <a:pt x="20065" y="431615"/>
                </a:lnTo>
                <a:lnTo>
                  <a:pt x="35301" y="383382"/>
                </a:lnTo>
                <a:lnTo>
                  <a:pt x="54641" y="336692"/>
                </a:lnTo>
                <a:lnTo>
                  <a:pt x="77973" y="291813"/>
                </a:lnTo>
                <a:lnTo>
                  <a:pt x="105186" y="249012"/>
                </a:lnTo>
                <a:lnTo>
                  <a:pt x="136168" y="208558"/>
                </a:lnTo>
                <a:lnTo>
                  <a:pt x="170809" y="170718"/>
                </a:lnTo>
                <a:lnTo>
                  <a:pt x="208645" y="136074"/>
                </a:lnTo>
                <a:lnTo>
                  <a:pt x="249097" y="105089"/>
                </a:lnTo>
                <a:lnTo>
                  <a:pt x="291897" y="77874"/>
                </a:lnTo>
                <a:lnTo>
                  <a:pt x="336778" y="54542"/>
                </a:lnTo>
                <a:lnTo>
                  <a:pt x="383469" y="35203"/>
                </a:lnTo>
                <a:lnTo>
                  <a:pt x="431703" y="19968"/>
                </a:lnTo>
                <a:lnTo>
                  <a:pt x="481211" y="8948"/>
                </a:lnTo>
                <a:lnTo>
                  <a:pt x="531724" y="2256"/>
                </a:lnTo>
                <a:lnTo>
                  <a:pt x="582976" y="0"/>
                </a:lnTo>
                <a:lnTo>
                  <a:pt x="3199652" y="1"/>
                </a:lnTo>
                <a:lnTo>
                  <a:pt x="3250903" y="2258"/>
                </a:lnTo>
                <a:lnTo>
                  <a:pt x="3301417" y="8954"/>
                </a:lnTo>
                <a:lnTo>
                  <a:pt x="3350924" y="19976"/>
                </a:lnTo>
                <a:lnTo>
                  <a:pt x="3399158" y="35213"/>
                </a:lnTo>
                <a:lnTo>
                  <a:pt x="3445848" y="54553"/>
                </a:lnTo>
                <a:lnTo>
                  <a:pt x="3490727" y="77886"/>
                </a:lnTo>
                <a:lnTo>
                  <a:pt x="3533528" y="105099"/>
                </a:lnTo>
                <a:lnTo>
                  <a:pt x="3573981" y="136081"/>
                </a:lnTo>
                <a:lnTo>
                  <a:pt x="3611820" y="170721"/>
                </a:lnTo>
                <a:lnTo>
                  <a:pt x="3646460" y="208560"/>
                </a:lnTo>
                <a:lnTo>
                  <a:pt x="3677442" y="249014"/>
                </a:lnTo>
                <a:lnTo>
                  <a:pt x="3704654" y="291814"/>
                </a:lnTo>
                <a:lnTo>
                  <a:pt x="3727986" y="336693"/>
                </a:lnTo>
                <a:lnTo>
                  <a:pt x="3747326" y="383383"/>
                </a:lnTo>
                <a:lnTo>
                  <a:pt x="3762563" y="431615"/>
                </a:lnTo>
                <a:lnTo>
                  <a:pt x="3773584" y="481122"/>
                </a:lnTo>
                <a:lnTo>
                  <a:pt x="3780280" y="531635"/>
                </a:lnTo>
                <a:lnTo>
                  <a:pt x="3781443" y="557973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359838" y="6934606"/>
            <a:ext cx="282765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6225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latin typeface="Verdana"/>
                <a:cs typeface="Verdana"/>
              </a:rPr>
              <a:t>Outcomes</a:t>
            </a:r>
            <a:r>
              <a:rPr sz="3000" spc="-170" dirty="0">
                <a:latin typeface="Verdana"/>
                <a:cs typeface="Verdana"/>
              </a:rPr>
              <a:t> </a:t>
            </a:r>
            <a:r>
              <a:rPr sz="3000" spc="-580" dirty="0">
                <a:latin typeface="Verdana"/>
                <a:cs typeface="Verdana"/>
              </a:rPr>
              <a:t>:- </a:t>
            </a:r>
            <a:r>
              <a:rPr sz="3000" spc="-290" dirty="0">
                <a:latin typeface="Verdana"/>
                <a:cs typeface="Verdana"/>
              </a:rPr>
              <a:t>10</a:t>
            </a:r>
            <a:r>
              <a:rPr sz="3000" spc="-170" dirty="0">
                <a:latin typeface="Verdana"/>
                <a:cs typeface="Verdana"/>
              </a:rPr>
              <a:t> </a:t>
            </a:r>
            <a:r>
              <a:rPr sz="3000" spc="-60" dirty="0">
                <a:latin typeface="Verdana"/>
                <a:cs typeface="Verdana"/>
              </a:rPr>
              <a:t>Ques-</a:t>
            </a:r>
            <a:r>
              <a:rPr sz="3000" spc="-30" dirty="0">
                <a:latin typeface="Verdana"/>
                <a:cs typeface="Verdana"/>
              </a:rPr>
              <a:t>Result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193932" y="6823709"/>
            <a:ext cx="3781425" cy="1162685"/>
          </a:xfrm>
          <a:custGeom>
            <a:avLst/>
            <a:gdLst/>
            <a:ahLst/>
            <a:cxnLst/>
            <a:rect l="l" t="t" r="r" b="b"/>
            <a:pathLst>
              <a:path w="3781425" h="1162684">
                <a:moveTo>
                  <a:pt x="3781418" y="608488"/>
                </a:moveTo>
                <a:lnTo>
                  <a:pt x="3773585" y="684648"/>
                </a:lnTo>
                <a:lnTo>
                  <a:pt x="3762563" y="734154"/>
                </a:lnTo>
                <a:lnTo>
                  <a:pt x="3747327" y="782387"/>
                </a:lnTo>
                <a:lnTo>
                  <a:pt x="3727987" y="829077"/>
                </a:lnTo>
                <a:lnTo>
                  <a:pt x="3704655" y="873956"/>
                </a:lnTo>
                <a:lnTo>
                  <a:pt x="3677442" y="916756"/>
                </a:lnTo>
                <a:lnTo>
                  <a:pt x="3646460" y="957210"/>
                </a:lnTo>
                <a:lnTo>
                  <a:pt x="3611820" y="995049"/>
                </a:lnTo>
                <a:lnTo>
                  <a:pt x="3573986" y="1029693"/>
                </a:lnTo>
                <a:lnTo>
                  <a:pt x="3533534" y="1060678"/>
                </a:lnTo>
                <a:lnTo>
                  <a:pt x="3490734" y="1087893"/>
                </a:lnTo>
                <a:lnTo>
                  <a:pt x="3445853" y="1111226"/>
                </a:lnTo>
                <a:lnTo>
                  <a:pt x="3399162" y="1130566"/>
                </a:lnTo>
                <a:lnTo>
                  <a:pt x="3350927" y="1145801"/>
                </a:lnTo>
                <a:lnTo>
                  <a:pt x="3301419" y="1156820"/>
                </a:lnTo>
                <a:lnTo>
                  <a:pt x="3261956" y="1162053"/>
                </a:lnTo>
              </a:path>
              <a:path w="3781425" h="1162684">
                <a:moveTo>
                  <a:pt x="520703" y="1162058"/>
                </a:moveTo>
                <a:lnTo>
                  <a:pt x="481214" y="1156816"/>
                </a:lnTo>
                <a:lnTo>
                  <a:pt x="431707" y="1145795"/>
                </a:lnTo>
                <a:lnTo>
                  <a:pt x="383475" y="1130558"/>
                </a:lnTo>
                <a:lnTo>
                  <a:pt x="336785" y="1111218"/>
                </a:lnTo>
                <a:lnTo>
                  <a:pt x="291905" y="1087886"/>
                </a:lnTo>
                <a:lnTo>
                  <a:pt x="249105" y="1060674"/>
                </a:lnTo>
                <a:lnTo>
                  <a:pt x="208651" y="1029692"/>
                </a:lnTo>
                <a:lnTo>
                  <a:pt x="170811" y="995052"/>
                </a:lnTo>
                <a:lnTo>
                  <a:pt x="136171" y="957213"/>
                </a:lnTo>
                <a:lnTo>
                  <a:pt x="105188" y="916759"/>
                </a:lnTo>
                <a:lnTo>
                  <a:pt x="77975" y="873959"/>
                </a:lnTo>
                <a:lnTo>
                  <a:pt x="54643" y="829080"/>
                </a:lnTo>
                <a:lnTo>
                  <a:pt x="35303" y="782390"/>
                </a:lnTo>
                <a:lnTo>
                  <a:pt x="20066" y="734157"/>
                </a:lnTo>
                <a:lnTo>
                  <a:pt x="9044" y="684650"/>
                </a:lnTo>
                <a:lnTo>
                  <a:pt x="2348" y="634137"/>
                </a:lnTo>
                <a:lnTo>
                  <a:pt x="0" y="582881"/>
                </a:lnTo>
                <a:lnTo>
                  <a:pt x="2345" y="531634"/>
                </a:lnTo>
                <a:lnTo>
                  <a:pt x="9038" y="481120"/>
                </a:lnTo>
                <a:lnTo>
                  <a:pt x="20058" y="431612"/>
                </a:lnTo>
                <a:lnTo>
                  <a:pt x="35293" y="383378"/>
                </a:lnTo>
                <a:lnTo>
                  <a:pt x="54632" y="336687"/>
                </a:lnTo>
                <a:lnTo>
                  <a:pt x="77965" y="291807"/>
                </a:lnTo>
                <a:lnTo>
                  <a:pt x="105180" y="249006"/>
                </a:lnTo>
                <a:lnTo>
                  <a:pt x="136165" y="208554"/>
                </a:lnTo>
                <a:lnTo>
                  <a:pt x="170810" y="170718"/>
                </a:lnTo>
                <a:lnTo>
                  <a:pt x="208646" y="136073"/>
                </a:lnTo>
                <a:lnTo>
                  <a:pt x="249098" y="105087"/>
                </a:lnTo>
                <a:lnTo>
                  <a:pt x="291898" y="77872"/>
                </a:lnTo>
                <a:lnTo>
                  <a:pt x="336778" y="54540"/>
                </a:lnTo>
                <a:lnTo>
                  <a:pt x="383470" y="35201"/>
                </a:lnTo>
                <a:lnTo>
                  <a:pt x="431704" y="19967"/>
                </a:lnTo>
                <a:lnTo>
                  <a:pt x="481212" y="8949"/>
                </a:lnTo>
                <a:lnTo>
                  <a:pt x="531726" y="2256"/>
                </a:lnTo>
                <a:lnTo>
                  <a:pt x="582977" y="0"/>
                </a:lnTo>
                <a:lnTo>
                  <a:pt x="3199654" y="0"/>
                </a:lnTo>
                <a:lnTo>
                  <a:pt x="3250905" y="2253"/>
                </a:lnTo>
                <a:lnTo>
                  <a:pt x="3301420" y="8944"/>
                </a:lnTo>
                <a:lnTo>
                  <a:pt x="3350931" y="19961"/>
                </a:lnTo>
                <a:lnTo>
                  <a:pt x="3399167" y="35194"/>
                </a:lnTo>
                <a:lnTo>
                  <a:pt x="3445860" y="54533"/>
                </a:lnTo>
                <a:lnTo>
                  <a:pt x="3490741" y="77866"/>
                </a:lnTo>
                <a:lnTo>
                  <a:pt x="3533541" y="105083"/>
                </a:lnTo>
                <a:lnTo>
                  <a:pt x="3573991" y="136072"/>
                </a:lnTo>
                <a:lnTo>
                  <a:pt x="3611822" y="170721"/>
                </a:lnTo>
                <a:lnTo>
                  <a:pt x="3646466" y="208557"/>
                </a:lnTo>
                <a:lnTo>
                  <a:pt x="3677450" y="249009"/>
                </a:lnTo>
                <a:lnTo>
                  <a:pt x="3704665" y="291809"/>
                </a:lnTo>
                <a:lnTo>
                  <a:pt x="3727997" y="336689"/>
                </a:lnTo>
                <a:lnTo>
                  <a:pt x="3747336" y="383380"/>
                </a:lnTo>
                <a:lnTo>
                  <a:pt x="3762570" y="431614"/>
                </a:lnTo>
                <a:lnTo>
                  <a:pt x="3773590" y="481122"/>
                </a:lnTo>
                <a:lnTo>
                  <a:pt x="3780282" y="531635"/>
                </a:lnTo>
                <a:lnTo>
                  <a:pt x="3781414" y="55725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1848353" y="6846975"/>
            <a:ext cx="247396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4465" marR="5080" indent="-152400">
              <a:lnSpc>
                <a:spcPct val="116700"/>
              </a:lnSpc>
              <a:spcBef>
                <a:spcPts val="95"/>
              </a:spcBef>
            </a:pPr>
            <a:r>
              <a:rPr sz="3000" spc="-10" dirty="0">
                <a:latin typeface="Verdana"/>
                <a:cs typeface="Verdana"/>
              </a:rPr>
              <a:t>Conclusion</a:t>
            </a:r>
            <a:r>
              <a:rPr sz="3000" spc="-180" dirty="0">
                <a:latin typeface="Verdana"/>
                <a:cs typeface="Verdana"/>
              </a:rPr>
              <a:t> </a:t>
            </a:r>
            <a:r>
              <a:rPr sz="3000" spc="-50" dirty="0">
                <a:latin typeface="Verdana"/>
                <a:cs typeface="Verdana"/>
              </a:rPr>
              <a:t>&amp; </a:t>
            </a:r>
            <a:r>
              <a:rPr sz="3000" spc="-10" dirty="0">
                <a:latin typeface="Verdana"/>
                <a:cs typeface="Verdana"/>
              </a:rPr>
              <a:t>References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886765" y="9215490"/>
            <a:ext cx="1504950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Lucida Sans Unicode"/>
                <a:cs typeface="Lucida Sans Unicode"/>
              </a:rPr>
              <a:t>Page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fld id="{81D60167-4931-47E6-BA6A-407CBD079E47}" type="slidenum">
              <a:rPr sz="2000" dirty="0">
                <a:latin typeface="Lucida Sans Unicode"/>
                <a:cs typeface="Lucida Sans Unicode"/>
              </a:rPr>
              <a:t>2</a:t>
            </a:fld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of</a:t>
            </a:r>
            <a:r>
              <a:rPr sz="2000" spc="-110" dirty="0">
                <a:latin typeface="Lucida Sans Unicode"/>
                <a:cs typeface="Lucida Sans Unicode"/>
              </a:rPr>
              <a:t> 31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4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524"/>
            <a:ext cx="782955" cy="10278110"/>
          </a:xfrm>
          <a:custGeom>
            <a:avLst/>
            <a:gdLst/>
            <a:ahLst/>
            <a:cxnLst/>
            <a:rect l="l" t="t" r="r" b="b"/>
            <a:pathLst>
              <a:path w="782955" h="10278110">
                <a:moveTo>
                  <a:pt x="782537" y="10277490"/>
                </a:moveTo>
                <a:lnTo>
                  <a:pt x="0" y="10277490"/>
                </a:lnTo>
                <a:lnTo>
                  <a:pt x="0" y="0"/>
                </a:lnTo>
                <a:lnTo>
                  <a:pt x="782537" y="0"/>
                </a:lnTo>
                <a:lnTo>
                  <a:pt x="782537" y="10277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"/>
            <a:ext cx="18289270" cy="10287635"/>
            <a:chOff x="0" y="1"/>
            <a:chExt cx="18289270" cy="10287635"/>
          </a:xfrm>
        </p:grpSpPr>
        <p:sp>
          <p:nvSpPr>
            <p:cNvPr id="5" name="object 5"/>
            <p:cNvSpPr/>
            <p:nvPr/>
          </p:nvSpPr>
          <p:spPr>
            <a:xfrm>
              <a:off x="0" y="11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4363631" y="5333225"/>
                  </a:moveTo>
                  <a:lnTo>
                    <a:pt x="4362996" y="5269725"/>
                  </a:lnTo>
                  <a:lnTo>
                    <a:pt x="4361091" y="5206225"/>
                  </a:lnTo>
                  <a:lnTo>
                    <a:pt x="4357941" y="5155425"/>
                  </a:lnTo>
                  <a:lnTo>
                    <a:pt x="4353572" y="5091925"/>
                  </a:lnTo>
                  <a:lnTo>
                    <a:pt x="4347997" y="5041125"/>
                  </a:lnTo>
                  <a:lnTo>
                    <a:pt x="4341253" y="4977625"/>
                  </a:lnTo>
                  <a:lnTo>
                    <a:pt x="4333354" y="4926825"/>
                  </a:lnTo>
                  <a:lnTo>
                    <a:pt x="4324312" y="4876025"/>
                  </a:lnTo>
                  <a:lnTo>
                    <a:pt x="4314152" y="4812525"/>
                  </a:lnTo>
                  <a:lnTo>
                    <a:pt x="4302899" y="4761725"/>
                  </a:lnTo>
                  <a:lnTo>
                    <a:pt x="4290580" y="4710925"/>
                  </a:lnTo>
                  <a:lnTo>
                    <a:pt x="4277207" y="4660125"/>
                  </a:lnTo>
                  <a:lnTo>
                    <a:pt x="4262818" y="4609325"/>
                  </a:lnTo>
                  <a:lnTo>
                    <a:pt x="4247413" y="4558525"/>
                  </a:lnTo>
                  <a:lnTo>
                    <a:pt x="4231017" y="4507725"/>
                  </a:lnTo>
                  <a:lnTo>
                    <a:pt x="4213657" y="4456925"/>
                  </a:lnTo>
                  <a:lnTo>
                    <a:pt x="4205833" y="4440631"/>
                  </a:lnTo>
                  <a:lnTo>
                    <a:pt x="4205833" y="5257025"/>
                  </a:lnTo>
                  <a:lnTo>
                    <a:pt x="4204893" y="5333225"/>
                  </a:lnTo>
                  <a:lnTo>
                    <a:pt x="4202125" y="5409425"/>
                  </a:lnTo>
                  <a:lnTo>
                    <a:pt x="4197553" y="5472925"/>
                  </a:lnTo>
                  <a:lnTo>
                    <a:pt x="4191228" y="5536425"/>
                  </a:lnTo>
                  <a:lnTo>
                    <a:pt x="4183202" y="5599925"/>
                  </a:lnTo>
                  <a:lnTo>
                    <a:pt x="4173512" y="5650725"/>
                  </a:lnTo>
                  <a:lnTo>
                    <a:pt x="4162209" y="5714225"/>
                  </a:lnTo>
                  <a:lnTo>
                    <a:pt x="4149344" y="5765025"/>
                  </a:lnTo>
                  <a:lnTo>
                    <a:pt x="4134955" y="5815825"/>
                  </a:lnTo>
                  <a:lnTo>
                    <a:pt x="4119080" y="5866625"/>
                  </a:lnTo>
                  <a:lnTo>
                    <a:pt x="4101769" y="5904725"/>
                  </a:lnTo>
                  <a:lnTo>
                    <a:pt x="4083075" y="5942825"/>
                  </a:lnTo>
                  <a:lnTo>
                    <a:pt x="4063034" y="5993625"/>
                  </a:lnTo>
                  <a:lnTo>
                    <a:pt x="4041711" y="6031725"/>
                  </a:lnTo>
                  <a:lnTo>
                    <a:pt x="4019118" y="6057125"/>
                  </a:lnTo>
                  <a:lnTo>
                    <a:pt x="3995331" y="6095225"/>
                  </a:lnTo>
                  <a:lnTo>
                    <a:pt x="3970375" y="6120625"/>
                  </a:lnTo>
                  <a:lnTo>
                    <a:pt x="3944302" y="6158725"/>
                  </a:lnTo>
                  <a:lnTo>
                    <a:pt x="3917150" y="6184125"/>
                  </a:lnTo>
                  <a:lnTo>
                    <a:pt x="3888981" y="6196825"/>
                  </a:lnTo>
                  <a:lnTo>
                    <a:pt x="3859834" y="6222225"/>
                  </a:lnTo>
                  <a:lnTo>
                    <a:pt x="3829748" y="6247625"/>
                  </a:lnTo>
                  <a:lnTo>
                    <a:pt x="3798773" y="6260325"/>
                  </a:lnTo>
                  <a:lnTo>
                    <a:pt x="3734320" y="6285725"/>
                  </a:lnTo>
                  <a:lnTo>
                    <a:pt x="3666871" y="6311125"/>
                  </a:lnTo>
                  <a:lnTo>
                    <a:pt x="3632111" y="6323825"/>
                  </a:lnTo>
                  <a:lnTo>
                    <a:pt x="3560800" y="6323825"/>
                  </a:lnTo>
                  <a:lnTo>
                    <a:pt x="3524339" y="6336525"/>
                  </a:lnTo>
                  <a:lnTo>
                    <a:pt x="3450425" y="6336525"/>
                  </a:lnTo>
                  <a:lnTo>
                    <a:pt x="3413963" y="6323825"/>
                  </a:lnTo>
                  <a:lnTo>
                    <a:pt x="3342652" y="6323825"/>
                  </a:lnTo>
                  <a:lnTo>
                    <a:pt x="3240430" y="6285725"/>
                  </a:lnTo>
                  <a:lnTo>
                    <a:pt x="3175990" y="6260325"/>
                  </a:lnTo>
                  <a:lnTo>
                    <a:pt x="3114929" y="6222225"/>
                  </a:lnTo>
                  <a:lnTo>
                    <a:pt x="3085782" y="6196825"/>
                  </a:lnTo>
                  <a:lnTo>
                    <a:pt x="3057614" y="6184125"/>
                  </a:lnTo>
                  <a:lnTo>
                    <a:pt x="3030461" y="6158725"/>
                  </a:lnTo>
                  <a:lnTo>
                    <a:pt x="3004388" y="6120625"/>
                  </a:lnTo>
                  <a:lnTo>
                    <a:pt x="2979432" y="6095225"/>
                  </a:lnTo>
                  <a:lnTo>
                    <a:pt x="2955645" y="6057125"/>
                  </a:lnTo>
                  <a:lnTo>
                    <a:pt x="2933052" y="6031725"/>
                  </a:lnTo>
                  <a:lnTo>
                    <a:pt x="2911716" y="5993625"/>
                  </a:lnTo>
                  <a:lnTo>
                    <a:pt x="2891688" y="5942825"/>
                  </a:lnTo>
                  <a:lnTo>
                    <a:pt x="2872994" y="5904725"/>
                  </a:lnTo>
                  <a:lnTo>
                    <a:pt x="2855684" y="5866625"/>
                  </a:lnTo>
                  <a:lnTo>
                    <a:pt x="2839809" y="5815825"/>
                  </a:lnTo>
                  <a:lnTo>
                    <a:pt x="2825419" y="5765025"/>
                  </a:lnTo>
                  <a:lnTo>
                    <a:pt x="2812554" y="5714225"/>
                  </a:lnTo>
                  <a:lnTo>
                    <a:pt x="2801251" y="5650725"/>
                  </a:lnTo>
                  <a:lnTo>
                    <a:pt x="2791561" y="5599925"/>
                  </a:lnTo>
                  <a:lnTo>
                    <a:pt x="2783535" y="5536425"/>
                  </a:lnTo>
                  <a:lnTo>
                    <a:pt x="2777210" y="5472925"/>
                  </a:lnTo>
                  <a:lnTo>
                    <a:pt x="2772638" y="5409425"/>
                  </a:lnTo>
                  <a:lnTo>
                    <a:pt x="2769870" y="5333225"/>
                  </a:lnTo>
                  <a:lnTo>
                    <a:pt x="2768930" y="5257025"/>
                  </a:lnTo>
                  <a:lnTo>
                    <a:pt x="2769590" y="5193525"/>
                  </a:lnTo>
                  <a:lnTo>
                    <a:pt x="2771559" y="5142725"/>
                  </a:lnTo>
                  <a:lnTo>
                    <a:pt x="2774823" y="5079225"/>
                  </a:lnTo>
                  <a:lnTo>
                    <a:pt x="2779331" y="5015725"/>
                  </a:lnTo>
                  <a:lnTo>
                    <a:pt x="2785059" y="4952225"/>
                  </a:lnTo>
                  <a:lnTo>
                    <a:pt x="2791993" y="4901425"/>
                  </a:lnTo>
                  <a:lnTo>
                    <a:pt x="2800108" y="4837925"/>
                  </a:lnTo>
                  <a:lnTo>
                    <a:pt x="2809367" y="4787125"/>
                  </a:lnTo>
                  <a:lnTo>
                    <a:pt x="2819743" y="4723625"/>
                  </a:lnTo>
                  <a:lnTo>
                    <a:pt x="2831211" y="4672825"/>
                  </a:lnTo>
                  <a:lnTo>
                    <a:pt x="2843758" y="4622025"/>
                  </a:lnTo>
                  <a:lnTo>
                    <a:pt x="2857335" y="4571225"/>
                  </a:lnTo>
                  <a:lnTo>
                    <a:pt x="2871927" y="4520425"/>
                  </a:lnTo>
                  <a:lnTo>
                    <a:pt x="2887497" y="4469625"/>
                  </a:lnTo>
                  <a:lnTo>
                    <a:pt x="2904032" y="4418825"/>
                  </a:lnTo>
                  <a:lnTo>
                    <a:pt x="2921508" y="4380725"/>
                  </a:lnTo>
                  <a:lnTo>
                    <a:pt x="2939885" y="4329925"/>
                  </a:lnTo>
                  <a:lnTo>
                    <a:pt x="2959138" y="4291825"/>
                  </a:lnTo>
                  <a:lnTo>
                    <a:pt x="2979242" y="4241025"/>
                  </a:lnTo>
                  <a:lnTo>
                    <a:pt x="3000171" y="4202925"/>
                  </a:lnTo>
                  <a:lnTo>
                    <a:pt x="3021901" y="4164825"/>
                  </a:lnTo>
                  <a:lnTo>
                    <a:pt x="3044393" y="4126725"/>
                  </a:lnTo>
                  <a:lnTo>
                    <a:pt x="3067647" y="4101325"/>
                  </a:lnTo>
                  <a:lnTo>
                    <a:pt x="3091599" y="4063225"/>
                  </a:lnTo>
                  <a:lnTo>
                    <a:pt x="3116262" y="4037825"/>
                  </a:lnTo>
                  <a:lnTo>
                    <a:pt x="3141573" y="3999725"/>
                  </a:lnTo>
                  <a:lnTo>
                    <a:pt x="3167532" y="3974325"/>
                  </a:lnTo>
                  <a:lnTo>
                    <a:pt x="3194088" y="3948925"/>
                  </a:lnTo>
                  <a:lnTo>
                    <a:pt x="3221240" y="3923525"/>
                  </a:lnTo>
                  <a:lnTo>
                    <a:pt x="3248939" y="3910825"/>
                  </a:lnTo>
                  <a:lnTo>
                    <a:pt x="3277171" y="3885425"/>
                  </a:lnTo>
                  <a:lnTo>
                    <a:pt x="3305911" y="3872725"/>
                  </a:lnTo>
                  <a:lnTo>
                    <a:pt x="3394862" y="3834625"/>
                  </a:lnTo>
                  <a:lnTo>
                    <a:pt x="3425342" y="3834625"/>
                  </a:lnTo>
                  <a:lnTo>
                    <a:pt x="3456190" y="3821925"/>
                  </a:lnTo>
                  <a:lnTo>
                    <a:pt x="3518535" y="3821925"/>
                  </a:lnTo>
                  <a:lnTo>
                    <a:pt x="3549345" y="3834625"/>
                  </a:lnTo>
                  <a:lnTo>
                    <a:pt x="3579787" y="3834625"/>
                  </a:lnTo>
                  <a:lnTo>
                    <a:pt x="3668674" y="3872725"/>
                  </a:lnTo>
                  <a:lnTo>
                    <a:pt x="3697389" y="3885425"/>
                  </a:lnTo>
                  <a:lnTo>
                    <a:pt x="3725608" y="3910825"/>
                  </a:lnTo>
                  <a:lnTo>
                    <a:pt x="3753307" y="3923525"/>
                  </a:lnTo>
                  <a:lnTo>
                    <a:pt x="3780447" y="3948925"/>
                  </a:lnTo>
                  <a:lnTo>
                    <a:pt x="3807002" y="3974325"/>
                  </a:lnTo>
                  <a:lnTo>
                    <a:pt x="3832961" y="3999725"/>
                  </a:lnTo>
                  <a:lnTo>
                    <a:pt x="3858272" y="4037825"/>
                  </a:lnTo>
                  <a:lnTo>
                    <a:pt x="3882923" y="4063225"/>
                  </a:lnTo>
                  <a:lnTo>
                    <a:pt x="3906888" y="4101325"/>
                  </a:lnTo>
                  <a:lnTo>
                    <a:pt x="3930142" y="4126725"/>
                  </a:lnTo>
                  <a:lnTo>
                    <a:pt x="3952646" y="4164825"/>
                  </a:lnTo>
                  <a:lnTo>
                    <a:pt x="3974388" y="4202925"/>
                  </a:lnTo>
                  <a:lnTo>
                    <a:pt x="3995331" y="4241025"/>
                  </a:lnTo>
                  <a:lnTo>
                    <a:pt x="4015448" y="4291825"/>
                  </a:lnTo>
                  <a:lnTo>
                    <a:pt x="4034701" y="4329925"/>
                  </a:lnTo>
                  <a:lnTo>
                    <a:pt x="4053090" y="4380725"/>
                  </a:lnTo>
                  <a:lnTo>
                    <a:pt x="4070578" y="4418825"/>
                  </a:lnTo>
                  <a:lnTo>
                    <a:pt x="4087126" y="4469625"/>
                  </a:lnTo>
                  <a:lnTo>
                    <a:pt x="4102722" y="4520425"/>
                  </a:lnTo>
                  <a:lnTo>
                    <a:pt x="4117327" y="4571225"/>
                  </a:lnTo>
                  <a:lnTo>
                    <a:pt x="4130916" y="4622025"/>
                  </a:lnTo>
                  <a:lnTo>
                    <a:pt x="4143464" y="4672825"/>
                  </a:lnTo>
                  <a:lnTo>
                    <a:pt x="4154944" y="4723625"/>
                  </a:lnTo>
                  <a:lnTo>
                    <a:pt x="4165346" y="4787125"/>
                  </a:lnTo>
                  <a:lnTo>
                    <a:pt x="4174604" y="4837925"/>
                  </a:lnTo>
                  <a:lnTo>
                    <a:pt x="4182732" y="4901425"/>
                  </a:lnTo>
                  <a:lnTo>
                    <a:pt x="4189679" y="4952225"/>
                  </a:lnTo>
                  <a:lnTo>
                    <a:pt x="4195419" y="5015725"/>
                  </a:lnTo>
                  <a:lnTo>
                    <a:pt x="4199940" y="5079225"/>
                  </a:lnTo>
                  <a:lnTo>
                    <a:pt x="4203192" y="5142725"/>
                  </a:lnTo>
                  <a:lnTo>
                    <a:pt x="4205173" y="5193525"/>
                  </a:lnTo>
                  <a:lnTo>
                    <a:pt x="4205833" y="5257025"/>
                  </a:lnTo>
                  <a:lnTo>
                    <a:pt x="4205833" y="4440631"/>
                  </a:lnTo>
                  <a:lnTo>
                    <a:pt x="4195368" y="4418825"/>
                  </a:lnTo>
                  <a:lnTo>
                    <a:pt x="4176141" y="4368025"/>
                  </a:lnTo>
                  <a:lnTo>
                    <a:pt x="4156024" y="4329925"/>
                  </a:lnTo>
                  <a:lnTo>
                    <a:pt x="4135031" y="4279125"/>
                  </a:lnTo>
                  <a:lnTo>
                    <a:pt x="4113174" y="4241025"/>
                  </a:lnTo>
                  <a:lnTo>
                    <a:pt x="4090479" y="4202925"/>
                  </a:lnTo>
                  <a:lnTo>
                    <a:pt x="4066971" y="4164825"/>
                  </a:lnTo>
                  <a:lnTo>
                    <a:pt x="4042676" y="4126725"/>
                  </a:lnTo>
                  <a:lnTo>
                    <a:pt x="4017607" y="4088625"/>
                  </a:lnTo>
                  <a:lnTo>
                    <a:pt x="3991787" y="4050525"/>
                  </a:lnTo>
                  <a:lnTo>
                    <a:pt x="3965244" y="4012425"/>
                  </a:lnTo>
                  <a:lnTo>
                    <a:pt x="3937990" y="3987025"/>
                  </a:lnTo>
                  <a:lnTo>
                    <a:pt x="3910050" y="3948925"/>
                  </a:lnTo>
                  <a:lnTo>
                    <a:pt x="3881450" y="3923525"/>
                  </a:lnTo>
                  <a:lnTo>
                    <a:pt x="3852202" y="3898125"/>
                  </a:lnTo>
                  <a:lnTo>
                    <a:pt x="3822331" y="3860025"/>
                  </a:lnTo>
                  <a:lnTo>
                    <a:pt x="3791864" y="3834625"/>
                  </a:lnTo>
                  <a:lnTo>
                    <a:pt x="3760825" y="3821925"/>
                  </a:lnTo>
                  <a:lnTo>
                    <a:pt x="3729228" y="3796525"/>
                  </a:lnTo>
                  <a:lnTo>
                    <a:pt x="3697084" y="3771125"/>
                  </a:lnTo>
                  <a:lnTo>
                    <a:pt x="3631298" y="3745725"/>
                  </a:lnTo>
                  <a:lnTo>
                    <a:pt x="3597681" y="3720325"/>
                  </a:lnTo>
                  <a:lnTo>
                    <a:pt x="3563620" y="3707625"/>
                  </a:lnTo>
                  <a:lnTo>
                    <a:pt x="3529126" y="3707625"/>
                  </a:lnTo>
                  <a:lnTo>
                    <a:pt x="3458946" y="3682225"/>
                  </a:lnTo>
                  <a:lnTo>
                    <a:pt x="3243059" y="3682225"/>
                  </a:lnTo>
                  <a:lnTo>
                    <a:pt x="3172879" y="3707625"/>
                  </a:lnTo>
                  <a:lnTo>
                    <a:pt x="3138398" y="3707625"/>
                  </a:lnTo>
                  <a:lnTo>
                    <a:pt x="3104324" y="3720325"/>
                  </a:lnTo>
                  <a:lnTo>
                    <a:pt x="3070720" y="3745725"/>
                  </a:lnTo>
                  <a:lnTo>
                    <a:pt x="3004921" y="3771125"/>
                  </a:lnTo>
                  <a:lnTo>
                    <a:pt x="2972790" y="3796525"/>
                  </a:lnTo>
                  <a:lnTo>
                    <a:pt x="2941193" y="3821925"/>
                  </a:lnTo>
                  <a:lnTo>
                    <a:pt x="2910141" y="3834625"/>
                  </a:lnTo>
                  <a:lnTo>
                    <a:pt x="2879674" y="3860025"/>
                  </a:lnTo>
                  <a:lnTo>
                    <a:pt x="2849816" y="3898125"/>
                  </a:lnTo>
                  <a:lnTo>
                    <a:pt x="2820568" y="3923525"/>
                  </a:lnTo>
                  <a:lnTo>
                    <a:pt x="2791968" y="3948925"/>
                  </a:lnTo>
                  <a:lnTo>
                    <a:pt x="2764028" y="3987025"/>
                  </a:lnTo>
                  <a:lnTo>
                    <a:pt x="2736773" y="4012425"/>
                  </a:lnTo>
                  <a:lnTo>
                    <a:pt x="2710218" y="4050525"/>
                  </a:lnTo>
                  <a:lnTo>
                    <a:pt x="2684399" y="4088625"/>
                  </a:lnTo>
                  <a:lnTo>
                    <a:pt x="2659329" y="4126725"/>
                  </a:lnTo>
                  <a:lnTo>
                    <a:pt x="2635034" y="4164825"/>
                  </a:lnTo>
                  <a:lnTo>
                    <a:pt x="2611526" y="4202925"/>
                  </a:lnTo>
                  <a:lnTo>
                    <a:pt x="2588844" y="4241025"/>
                  </a:lnTo>
                  <a:lnTo>
                    <a:pt x="2566987" y="4279125"/>
                  </a:lnTo>
                  <a:lnTo>
                    <a:pt x="2545994" y="4329925"/>
                  </a:lnTo>
                  <a:lnTo>
                    <a:pt x="2525865" y="4368025"/>
                  </a:lnTo>
                  <a:lnTo>
                    <a:pt x="2506649" y="4418825"/>
                  </a:lnTo>
                  <a:lnTo>
                    <a:pt x="2488349" y="4456925"/>
                  </a:lnTo>
                  <a:lnTo>
                    <a:pt x="2470988" y="4507725"/>
                  </a:lnTo>
                  <a:lnTo>
                    <a:pt x="2454605" y="4558525"/>
                  </a:lnTo>
                  <a:lnTo>
                    <a:pt x="2439200" y="4609325"/>
                  </a:lnTo>
                  <a:lnTo>
                    <a:pt x="2424798" y="4660125"/>
                  </a:lnTo>
                  <a:lnTo>
                    <a:pt x="2411425" y="4710925"/>
                  </a:lnTo>
                  <a:lnTo>
                    <a:pt x="2399106" y="4761725"/>
                  </a:lnTo>
                  <a:lnTo>
                    <a:pt x="2387866" y="4812525"/>
                  </a:lnTo>
                  <a:lnTo>
                    <a:pt x="2377706" y="4876025"/>
                  </a:lnTo>
                  <a:lnTo>
                    <a:pt x="2368664" y="4926825"/>
                  </a:lnTo>
                  <a:lnTo>
                    <a:pt x="2360765" y="4977625"/>
                  </a:lnTo>
                  <a:lnTo>
                    <a:pt x="2354008" y="5041125"/>
                  </a:lnTo>
                  <a:lnTo>
                    <a:pt x="2348446" y="5091925"/>
                  </a:lnTo>
                  <a:lnTo>
                    <a:pt x="2344077" y="5155425"/>
                  </a:lnTo>
                  <a:lnTo>
                    <a:pt x="2340927" y="5206225"/>
                  </a:lnTo>
                  <a:lnTo>
                    <a:pt x="2339022" y="5269725"/>
                  </a:lnTo>
                  <a:lnTo>
                    <a:pt x="2338387" y="5333225"/>
                  </a:lnTo>
                  <a:lnTo>
                    <a:pt x="2339225" y="5396725"/>
                  </a:lnTo>
                  <a:lnTo>
                    <a:pt x="2341740" y="5460225"/>
                  </a:lnTo>
                  <a:lnTo>
                    <a:pt x="2345893" y="5523725"/>
                  </a:lnTo>
                  <a:lnTo>
                    <a:pt x="2351646" y="5587225"/>
                  </a:lnTo>
                  <a:lnTo>
                    <a:pt x="2358961" y="5638025"/>
                  </a:lnTo>
                  <a:lnTo>
                    <a:pt x="2367826" y="5701525"/>
                  </a:lnTo>
                  <a:lnTo>
                    <a:pt x="2378189" y="5752325"/>
                  </a:lnTo>
                  <a:lnTo>
                    <a:pt x="2390025" y="5803125"/>
                  </a:lnTo>
                  <a:lnTo>
                    <a:pt x="2403297" y="5853925"/>
                  </a:lnTo>
                  <a:lnTo>
                    <a:pt x="2417978" y="5904725"/>
                  </a:lnTo>
                  <a:lnTo>
                    <a:pt x="2434044" y="5955525"/>
                  </a:lnTo>
                  <a:lnTo>
                    <a:pt x="2451443" y="5993625"/>
                  </a:lnTo>
                  <a:lnTo>
                    <a:pt x="2470150" y="6044425"/>
                  </a:lnTo>
                  <a:lnTo>
                    <a:pt x="2490139" y="6082525"/>
                  </a:lnTo>
                  <a:lnTo>
                    <a:pt x="2511374" y="6120625"/>
                  </a:lnTo>
                  <a:lnTo>
                    <a:pt x="2533815" y="6158725"/>
                  </a:lnTo>
                  <a:lnTo>
                    <a:pt x="2557424" y="6196825"/>
                  </a:lnTo>
                  <a:lnTo>
                    <a:pt x="2582202" y="6222225"/>
                  </a:lnTo>
                  <a:lnTo>
                    <a:pt x="2608072" y="6260325"/>
                  </a:lnTo>
                  <a:lnTo>
                    <a:pt x="2663050" y="6311125"/>
                  </a:lnTo>
                  <a:lnTo>
                    <a:pt x="2692069" y="6336525"/>
                  </a:lnTo>
                  <a:lnTo>
                    <a:pt x="2722080" y="6361925"/>
                  </a:lnTo>
                  <a:lnTo>
                    <a:pt x="2753042" y="6387325"/>
                  </a:lnTo>
                  <a:lnTo>
                    <a:pt x="2784919" y="6412725"/>
                  </a:lnTo>
                  <a:lnTo>
                    <a:pt x="2817672" y="6438125"/>
                  </a:lnTo>
                  <a:lnTo>
                    <a:pt x="2885719" y="6463525"/>
                  </a:lnTo>
                  <a:lnTo>
                    <a:pt x="2920949" y="6488925"/>
                  </a:lnTo>
                  <a:lnTo>
                    <a:pt x="3031007" y="6527025"/>
                  </a:lnTo>
                  <a:lnTo>
                    <a:pt x="3069044" y="6527025"/>
                  </a:lnTo>
                  <a:lnTo>
                    <a:pt x="3146971" y="6552425"/>
                  </a:lnTo>
                  <a:lnTo>
                    <a:pt x="3227146" y="6552425"/>
                  </a:lnTo>
                  <a:lnTo>
                    <a:pt x="3267976" y="6565125"/>
                  </a:lnTo>
                  <a:lnTo>
                    <a:pt x="3434029" y="6565125"/>
                  </a:lnTo>
                  <a:lnTo>
                    <a:pt x="3474872" y="6552425"/>
                  </a:lnTo>
                  <a:lnTo>
                    <a:pt x="3555034" y="6552425"/>
                  </a:lnTo>
                  <a:lnTo>
                    <a:pt x="3632962" y="6527025"/>
                  </a:lnTo>
                  <a:lnTo>
                    <a:pt x="3671011" y="6527025"/>
                  </a:lnTo>
                  <a:lnTo>
                    <a:pt x="3781069" y="6488925"/>
                  </a:lnTo>
                  <a:lnTo>
                    <a:pt x="3816286" y="6463525"/>
                  </a:lnTo>
                  <a:lnTo>
                    <a:pt x="3884333" y="6438125"/>
                  </a:lnTo>
                  <a:lnTo>
                    <a:pt x="3917099" y="6412725"/>
                  </a:lnTo>
                  <a:lnTo>
                    <a:pt x="3948976" y="6387325"/>
                  </a:lnTo>
                  <a:lnTo>
                    <a:pt x="3979938" y="6361925"/>
                  </a:lnTo>
                  <a:lnTo>
                    <a:pt x="4009936" y="6336525"/>
                  </a:lnTo>
                  <a:lnTo>
                    <a:pt x="4038968" y="6311125"/>
                  </a:lnTo>
                  <a:lnTo>
                    <a:pt x="4093934" y="6260325"/>
                  </a:lnTo>
                  <a:lnTo>
                    <a:pt x="4119816" y="6222225"/>
                  </a:lnTo>
                  <a:lnTo>
                    <a:pt x="4144581" y="6196825"/>
                  </a:lnTo>
                  <a:lnTo>
                    <a:pt x="4168203" y="6158725"/>
                  </a:lnTo>
                  <a:lnTo>
                    <a:pt x="4190644" y="6120625"/>
                  </a:lnTo>
                  <a:lnTo>
                    <a:pt x="4211879" y="6082525"/>
                  </a:lnTo>
                  <a:lnTo>
                    <a:pt x="4231856" y="6044425"/>
                  </a:lnTo>
                  <a:lnTo>
                    <a:pt x="4250575" y="5993625"/>
                  </a:lnTo>
                  <a:lnTo>
                    <a:pt x="4267974" y="5955525"/>
                  </a:lnTo>
                  <a:lnTo>
                    <a:pt x="4284027" y="5904725"/>
                  </a:lnTo>
                  <a:lnTo>
                    <a:pt x="4298708" y="5853925"/>
                  </a:lnTo>
                  <a:lnTo>
                    <a:pt x="4311993" y="5803125"/>
                  </a:lnTo>
                  <a:lnTo>
                    <a:pt x="4323829" y="5752325"/>
                  </a:lnTo>
                  <a:lnTo>
                    <a:pt x="4334192" y="5701525"/>
                  </a:lnTo>
                  <a:lnTo>
                    <a:pt x="4343044" y="5638025"/>
                  </a:lnTo>
                  <a:lnTo>
                    <a:pt x="4350372" y="5587225"/>
                  </a:lnTo>
                  <a:lnTo>
                    <a:pt x="4356125" y="5523725"/>
                  </a:lnTo>
                  <a:lnTo>
                    <a:pt x="4360265" y="5460225"/>
                  </a:lnTo>
                  <a:lnTo>
                    <a:pt x="4362780" y="5396725"/>
                  </a:lnTo>
                  <a:lnTo>
                    <a:pt x="4363631" y="5333225"/>
                  </a:lnTo>
                  <a:close/>
                </a:path>
                <a:path w="18289270" h="10287635">
                  <a:moveTo>
                    <a:pt x="6007481" y="5016703"/>
                  </a:moveTo>
                  <a:lnTo>
                    <a:pt x="5717146" y="5016703"/>
                  </a:lnTo>
                  <a:lnTo>
                    <a:pt x="5717146" y="5077104"/>
                  </a:lnTo>
                  <a:lnTo>
                    <a:pt x="5834507" y="5077104"/>
                  </a:lnTo>
                  <a:lnTo>
                    <a:pt x="5834507" y="6037707"/>
                  </a:lnTo>
                  <a:lnTo>
                    <a:pt x="5831891" y="6086310"/>
                  </a:lnTo>
                  <a:lnTo>
                    <a:pt x="5824220" y="6133071"/>
                  </a:lnTo>
                  <a:lnTo>
                    <a:pt x="5811761" y="6177788"/>
                  </a:lnTo>
                  <a:lnTo>
                    <a:pt x="5794794" y="6220231"/>
                  </a:lnTo>
                  <a:lnTo>
                    <a:pt x="5773585" y="6260160"/>
                  </a:lnTo>
                  <a:lnTo>
                    <a:pt x="5748413" y="6297371"/>
                  </a:lnTo>
                  <a:lnTo>
                    <a:pt x="5719546" y="6331610"/>
                  </a:lnTo>
                  <a:lnTo>
                    <a:pt x="5687276" y="6362674"/>
                  </a:lnTo>
                  <a:lnTo>
                    <a:pt x="5651843" y="6390322"/>
                  </a:lnTo>
                  <a:lnTo>
                    <a:pt x="5613539" y="6414338"/>
                  </a:lnTo>
                  <a:lnTo>
                    <a:pt x="5572645" y="6434493"/>
                  </a:lnTo>
                  <a:lnTo>
                    <a:pt x="5529415" y="6450571"/>
                  </a:lnTo>
                  <a:lnTo>
                    <a:pt x="5484139" y="6462319"/>
                  </a:lnTo>
                  <a:lnTo>
                    <a:pt x="5437073" y="6469545"/>
                  </a:lnTo>
                  <a:lnTo>
                    <a:pt x="5388508" y="6471996"/>
                  </a:lnTo>
                  <a:lnTo>
                    <a:pt x="5339943" y="6469545"/>
                  </a:lnTo>
                  <a:lnTo>
                    <a:pt x="5292877" y="6462319"/>
                  </a:lnTo>
                  <a:lnTo>
                    <a:pt x="5247589" y="6450571"/>
                  </a:lnTo>
                  <a:lnTo>
                    <a:pt x="5204371" y="6434493"/>
                  </a:lnTo>
                  <a:lnTo>
                    <a:pt x="5163464" y="6414338"/>
                  </a:lnTo>
                  <a:lnTo>
                    <a:pt x="5125174" y="6390322"/>
                  </a:lnTo>
                  <a:lnTo>
                    <a:pt x="5089741" y="6362674"/>
                  </a:lnTo>
                  <a:lnTo>
                    <a:pt x="5057457" y="6331610"/>
                  </a:lnTo>
                  <a:lnTo>
                    <a:pt x="5028603" y="6297371"/>
                  </a:lnTo>
                  <a:lnTo>
                    <a:pt x="5003431" y="6260160"/>
                  </a:lnTo>
                  <a:lnTo>
                    <a:pt x="4982222" y="6220231"/>
                  </a:lnTo>
                  <a:lnTo>
                    <a:pt x="4965255" y="6177788"/>
                  </a:lnTo>
                  <a:lnTo>
                    <a:pt x="4952797" y="6133071"/>
                  </a:lnTo>
                  <a:lnTo>
                    <a:pt x="4945126" y="6086310"/>
                  </a:lnTo>
                  <a:lnTo>
                    <a:pt x="4942510" y="6037707"/>
                  </a:lnTo>
                  <a:lnTo>
                    <a:pt x="4942510" y="5077104"/>
                  </a:lnTo>
                  <a:lnTo>
                    <a:pt x="5059870" y="5077104"/>
                  </a:lnTo>
                  <a:lnTo>
                    <a:pt x="5059870" y="5016703"/>
                  </a:lnTo>
                  <a:lnTo>
                    <a:pt x="4570006" y="5016703"/>
                  </a:lnTo>
                  <a:lnTo>
                    <a:pt x="4570006" y="5077104"/>
                  </a:lnTo>
                  <a:lnTo>
                    <a:pt x="4688002" y="5077104"/>
                  </a:lnTo>
                  <a:lnTo>
                    <a:pt x="4688002" y="6069914"/>
                  </a:lnTo>
                  <a:lnTo>
                    <a:pt x="4690211" y="6121158"/>
                  </a:lnTo>
                  <a:lnTo>
                    <a:pt x="4696714" y="6169622"/>
                  </a:lnTo>
                  <a:lnTo>
                    <a:pt x="4707331" y="6215304"/>
                  </a:lnTo>
                  <a:lnTo>
                    <a:pt x="4721885" y="6258204"/>
                  </a:lnTo>
                  <a:lnTo>
                    <a:pt x="4740249" y="6298463"/>
                  </a:lnTo>
                  <a:lnTo>
                    <a:pt x="4762157" y="6335827"/>
                  </a:lnTo>
                  <a:lnTo>
                    <a:pt x="4787468" y="6370396"/>
                  </a:lnTo>
                  <a:lnTo>
                    <a:pt x="4815979" y="6402210"/>
                  </a:lnTo>
                  <a:lnTo>
                    <a:pt x="4847412" y="6431115"/>
                  </a:lnTo>
                  <a:lnTo>
                    <a:pt x="4881804" y="6457378"/>
                  </a:lnTo>
                  <a:lnTo>
                    <a:pt x="4918888" y="6480873"/>
                  </a:lnTo>
                  <a:lnTo>
                    <a:pt x="4958461" y="6501600"/>
                  </a:lnTo>
                  <a:lnTo>
                    <a:pt x="5000358" y="6519558"/>
                  </a:lnTo>
                  <a:lnTo>
                    <a:pt x="5044389" y="6534747"/>
                  </a:lnTo>
                  <a:lnTo>
                    <a:pt x="5090376" y="6547180"/>
                  </a:lnTo>
                  <a:lnTo>
                    <a:pt x="5138153" y="6556845"/>
                  </a:lnTo>
                  <a:lnTo>
                    <a:pt x="5187505" y="6563754"/>
                  </a:lnTo>
                  <a:lnTo>
                    <a:pt x="5238293" y="6567894"/>
                  </a:lnTo>
                  <a:lnTo>
                    <a:pt x="5290286" y="6569265"/>
                  </a:lnTo>
                  <a:lnTo>
                    <a:pt x="5342255" y="6567894"/>
                  </a:lnTo>
                  <a:lnTo>
                    <a:pt x="5393004" y="6563754"/>
                  </a:lnTo>
                  <a:lnTo>
                    <a:pt x="5442331" y="6556845"/>
                  </a:lnTo>
                  <a:lnTo>
                    <a:pt x="5490070" y="6547180"/>
                  </a:lnTo>
                  <a:lnTo>
                    <a:pt x="5536044" y="6534747"/>
                  </a:lnTo>
                  <a:lnTo>
                    <a:pt x="5580075" y="6519558"/>
                  </a:lnTo>
                  <a:lnTo>
                    <a:pt x="5621960" y="6501600"/>
                  </a:lnTo>
                  <a:lnTo>
                    <a:pt x="5661545" y="6480873"/>
                  </a:lnTo>
                  <a:lnTo>
                    <a:pt x="5675541" y="6471996"/>
                  </a:lnTo>
                  <a:lnTo>
                    <a:pt x="5698629" y="6457378"/>
                  </a:lnTo>
                  <a:lnTo>
                    <a:pt x="5733034" y="6431115"/>
                  </a:lnTo>
                  <a:lnTo>
                    <a:pt x="5764593" y="6402070"/>
                  </a:lnTo>
                  <a:lnTo>
                    <a:pt x="5793117" y="6370269"/>
                  </a:lnTo>
                  <a:lnTo>
                    <a:pt x="5818416" y="6335687"/>
                  </a:lnTo>
                  <a:lnTo>
                    <a:pt x="5840323" y="6298336"/>
                  </a:lnTo>
                  <a:lnTo>
                    <a:pt x="5858649" y="6258204"/>
                  </a:lnTo>
                  <a:lnTo>
                    <a:pt x="5873229" y="6215304"/>
                  </a:lnTo>
                  <a:lnTo>
                    <a:pt x="5883859" y="6169622"/>
                  </a:lnTo>
                  <a:lnTo>
                    <a:pt x="5890361" y="6121158"/>
                  </a:lnTo>
                  <a:lnTo>
                    <a:pt x="5892571" y="6069914"/>
                  </a:lnTo>
                  <a:lnTo>
                    <a:pt x="5892571" y="5077104"/>
                  </a:lnTo>
                  <a:lnTo>
                    <a:pt x="6007481" y="5077104"/>
                  </a:lnTo>
                  <a:lnTo>
                    <a:pt x="6007481" y="5016703"/>
                  </a:lnTo>
                  <a:close/>
                </a:path>
                <a:path w="18289270" h="10287635">
                  <a:moveTo>
                    <a:pt x="7696378" y="5016703"/>
                  </a:moveTo>
                  <a:lnTo>
                    <a:pt x="6220866" y="5016703"/>
                  </a:lnTo>
                  <a:lnTo>
                    <a:pt x="6220866" y="5369522"/>
                  </a:lnTo>
                  <a:lnTo>
                    <a:pt x="6312255" y="5369522"/>
                  </a:lnTo>
                  <a:lnTo>
                    <a:pt x="6326568" y="5326253"/>
                  </a:lnTo>
                  <a:lnTo>
                    <a:pt x="6343612" y="5285778"/>
                  </a:lnTo>
                  <a:lnTo>
                    <a:pt x="6363627" y="5248275"/>
                  </a:lnTo>
                  <a:lnTo>
                    <a:pt x="6386843" y="5213934"/>
                  </a:lnTo>
                  <a:lnTo>
                    <a:pt x="6413487" y="5182933"/>
                  </a:lnTo>
                  <a:lnTo>
                    <a:pt x="6443764" y="5155476"/>
                  </a:lnTo>
                  <a:lnTo>
                    <a:pt x="6477914" y="5131727"/>
                  </a:lnTo>
                  <a:lnTo>
                    <a:pt x="6516167" y="5111889"/>
                  </a:lnTo>
                  <a:lnTo>
                    <a:pt x="6558737" y="5096129"/>
                  </a:lnTo>
                  <a:lnTo>
                    <a:pt x="6605867" y="5084648"/>
                  </a:lnTo>
                  <a:lnTo>
                    <a:pt x="6657772" y="5077625"/>
                  </a:lnTo>
                  <a:lnTo>
                    <a:pt x="6714668" y="5075237"/>
                  </a:lnTo>
                  <a:lnTo>
                    <a:pt x="6836727" y="5075237"/>
                  </a:lnTo>
                  <a:lnTo>
                    <a:pt x="6836727" y="6508864"/>
                  </a:lnTo>
                  <a:lnTo>
                    <a:pt x="6712813" y="6508864"/>
                  </a:lnTo>
                  <a:lnTo>
                    <a:pt x="6712813" y="6569265"/>
                  </a:lnTo>
                  <a:lnTo>
                    <a:pt x="7204443" y="6569265"/>
                  </a:lnTo>
                  <a:lnTo>
                    <a:pt x="7204443" y="6508864"/>
                  </a:lnTo>
                  <a:lnTo>
                    <a:pt x="7080529" y="6508864"/>
                  </a:lnTo>
                  <a:lnTo>
                    <a:pt x="7080529" y="5075237"/>
                  </a:lnTo>
                  <a:lnTo>
                    <a:pt x="7202589" y="5075237"/>
                  </a:lnTo>
                  <a:lnTo>
                    <a:pt x="7259561" y="5077625"/>
                  </a:lnTo>
                  <a:lnTo>
                    <a:pt x="7311517" y="5084648"/>
                  </a:lnTo>
                  <a:lnTo>
                    <a:pt x="7358685" y="5096129"/>
                  </a:lnTo>
                  <a:lnTo>
                    <a:pt x="7401293" y="5111889"/>
                  </a:lnTo>
                  <a:lnTo>
                    <a:pt x="7439571" y="5131727"/>
                  </a:lnTo>
                  <a:lnTo>
                    <a:pt x="7473721" y="5155476"/>
                  </a:lnTo>
                  <a:lnTo>
                    <a:pt x="7503998" y="5182933"/>
                  </a:lnTo>
                  <a:lnTo>
                    <a:pt x="7530617" y="5213934"/>
                  </a:lnTo>
                  <a:lnTo>
                    <a:pt x="7553795" y="5248275"/>
                  </a:lnTo>
                  <a:lnTo>
                    <a:pt x="7573772" y="5285778"/>
                  </a:lnTo>
                  <a:lnTo>
                    <a:pt x="7590764" y="5326253"/>
                  </a:lnTo>
                  <a:lnTo>
                    <a:pt x="7605001" y="5369522"/>
                  </a:lnTo>
                  <a:lnTo>
                    <a:pt x="7696378" y="5369522"/>
                  </a:lnTo>
                  <a:lnTo>
                    <a:pt x="7696378" y="5016703"/>
                  </a:lnTo>
                  <a:close/>
                </a:path>
                <a:path w="18289270" h="10287635">
                  <a:moveTo>
                    <a:pt x="9143352" y="5324094"/>
                  </a:moveTo>
                  <a:lnTo>
                    <a:pt x="9112999" y="5282196"/>
                  </a:lnTo>
                  <a:lnTo>
                    <a:pt x="9080182" y="5242801"/>
                  </a:lnTo>
                  <a:lnTo>
                    <a:pt x="9045029" y="5206047"/>
                  </a:lnTo>
                  <a:lnTo>
                    <a:pt x="9007665" y="5172100"/>
                  </a:lnTo>
                  <a:lnTo>
                    <a:pt x="8968232" y="5141099"/>
                  </a:lnTo>
                  <a:lnTo>
                    <a:pt x="8926855" y="5113185"/>
                  </a:lnTo>
                  <a:lnTo>
                    <a:pt x="8883663" y="5088509"/>
                  </a:lnTo>
                  <a:lnTo>
                    <a:pt x="8838806" y="5067236"/>
                  </a:lnTo>
                  <a:lnTo>
                    <a:pt x="8792400" y="5049494"/>
                  </a:lnTo>
                  <a:lnTo>
                    <a:pt x="8744585" y="5035435"/>
                  </a:lnTo>
                  <a:lnTo>
                    <a:pt x="8695499" y="5025212"/>
                  </a:lnTo>
                  <a:lnTo>
                    <a:pt x="8645258" y="5018964"/>
                  </a:lnTo>
                  <a:lnTo>
                    <a:pt x="8594014" y="5016855"/>
                  </a:lnTo>
                  <a:lnTo>
                    <a:pt x="8548738" y="5018494"/>
                  </a:lnTo>
                  <a:lnTo>
                    <a:pt x="8504225" y="5023383"/>
                  </a:lnTo>
                  <a:lnTo>
                    <a:pt x="8460600" y="5031397"/>
                  </a:lnTo>
                  <a:lnTo>
                    <a:pt x="8417928" y="5042446"/>
                  </a:lnTo>
                  <a:lnTo>
                    <a:pt x="8376310" y="5056416"/>
                  </a:lnTo>
                  <a:lnTo>
                    <a:pt x="8335835" y="5073218"/>
                  </a:lnTo>
                  <a:lnTo>
                    <a:pt x="8296605" y="5092738"/>
                  </a:lnTo>
                  <a:lnTo>
                    <a:pt x="8258683" y="5114874"/>
                  </a:lnTo>
                  <a:lnTo>
                    <a:pt x="8222196" y="5139525"/>
                  </a:lnTo>
                  <a:lnTo>
                    <a:pt x="8187207" y="5166601"/>
                  </a:lnTo>
                  <a:lnTo>
                    <a:pt x="8153819" y="5195989"/>
                  </a:lnTo>
                  <a:lnTo>
                    <a:pt x="8122120" y="5227586"/>
                  </a:lnTo>
                  <a:lnTo>
                    <a:pt x="8092199" y="5261292"/>
                  </a:lnTo>
                  <a:lnTo>
                    <a:pt x="8064144" y="5297005"/>
                  </a:lnTo>
                  <a:lnTo>
                    <a:pt x="8038058" y="5334622"/>
                  </a:lnTo>
                  <a:lnTo>
                    <a:pt x="8014030" y="5374030"/>
                  </a:lnTo>
                  <a:lnTo>
                    <a:pt x="7992135" y="5415153"/>
                  </a:lnTo>
                  <a:lnTo>
                    <a:pt x="7972476" y="5457863"/>
                  </a:lnTo>
                  <a:lnTo>
                    <a:pt x="7955153" y="5502072"/>
                  </a:lnTo>
                  <a:lnTo>
                    <a:pt x="7940230" y="5547677"/>
                  </a:lnTo>
                  <a:lnTo>
                    <a:pt x="7927835" y="5594566"/>
                  </a:lnTo>
                  <a:lnTo>
                    <a:pt x="7918018" y="5642648"/>
                  </a:lnTo>
                  <a:lnTo>
                    <a:pt x="7910906" y="5691822"/>
                  </a:lnTo>
                  <a:lnTo>
                    <a:pt x="7906575" y="5741962"/>
                  </a:lnTo>
                  <a:lnTo>
                    <a:pt x="7905102" y="5793003"/>
                  </a:lnTo>
                  <a:lnTo>
                    <a:pt x="7906575" y="5844032"/>
                  </a:lnTo>
                  <a:lnTo>
                    <a:pt x="7910906" y="5894184"/>
                  </a:lnTo>
                  <a:lnTo>
                    <a:pt x="7918018" y="5943346"/>
                  </a:lnTo>
                  <a:lnTo>
                    <a:pt x="7927835" y="5991428"/>
                  </a:lnTo>
                  <a:lnTo>
                    <a:pt x="7940230" y="6038316"/>
                  </a:lnTo>
                  <a:lnTo>
                    <a:pt x="7955153" y="6083922"/>
                  </a:lnTo>
                  <a:lnTo>
                    <a:pt x="7972476" y="6128131"/>
                  </a:lnTo>
                  <a:lnTo>
                    <a:pt x="7992135" y="6170841"/>
                  </a:lnTo>
                  <a:lnTo>
                    <a:pt x="8014030" y="6211963"/>
                  </a:lnTo>
                  <a:lnTo>
                    <a:pt x="8038058" y="6251384"/>
                  </a:lnTo>
                  <a:lnTo>
                    <a:pt x="8064144" y="6288989"/>
                  </a:lnTo>
                  <a:lnTo>
                    <a:pt x="8092199" y="6324701"/>
                  </a:lnTo>
                  <a:lnTo>
                    <a:pt x="8122120" y="6358407"/>
                  </a:lnTo>
                  <a:lnTo>
                    <a:pt x="8153819" y="6390005"/>
                  </a:lnTo>
                  <a:lnTo>
                    <a:pt x="8187207" y="6419393"/>
                  </a:lnTo>
                  <a:lnTo>
                    <a:pt x="8222196" y="6446469"/>
                  </a:lnTo>
                  <a:lnTo>
                    <a:pt x="8258683" y="6471120"/>
                  </a:lnTo>
                  <a:lnTo>
                    <a:pt x="8296605" y="6493269"/>
                  </a:lnTo>
                  <a:lnTo>
                    <a:pt x="8335835" y="6512776"/>
                  </a:lnTo>
                  <a:lnTo>
                    <a:pt x="8376310" y="6529578"/>
                  </a:lnTo>
                  <a:lnTo>
                    <a:pt x="8417928" y="6543548"/>
                  </a:lnTo>
                  <a:lnTo>
                    <a:pt x="8460600" y="6554597"/>
                  </a:lnTo>
                  <a:lnTo>
                    <a:pt x="8504225" y="6562611"/>
                  </a:lnTo>
                  <a:lnTo>
                    <a:pt x="8548738" y="6567500"/>
                  </a:lnTo>
                  <a:lnTo>
                    <a:pt x="8594014" y="6569151"/>
                  </a:lnTo>
                  <a:lnTo>
                    <a:pt x="8645258" y="6567030"/>
                  </a:lnTo>
                  <a:lnTo>
                    <a:pt x="8695499" y="6560794"/>
                  </a:lnTo>
                  <a:lnTo>
                    <a:pt x="8744585" y="6550571"/>
                  </a:lnTo>
                  <a:lnTo>
                    <a:pt x="8792400" y="6536512"/>
                  </a:lnTo>
                  <a:lnTo>
                    <a:pt x="8838806" y="6518770"/>
                  </a:lnTo>
                  <a:lnTo>
                    <a:pt x="8883663" y="6497485"/>
                  </a:lnTo>
                  <a:lnTo>
                    <a:pt x="8926855" y="6472809"/>
                  </a:lnTo>
                  <a:lnTo>
                    <a:pt x="8968232" y="6444907"/>
                  </a:lnTo>
                  <a:lnTo>
                    <a:pt x="9007665" y="6413894"/>
                  </a:lnTo>
                  <a:lnTo>
                    <a:pt x="9045029" y="6379946"/>
                  </a:lnTo>
                  <a:lnTo>
                    <a:pt x="9080182" y="6343205"/>
                  </a:lnTo>
                  <a:lnTo>
                    <a:pt x="9112999" y="6303810"/>
                  </a:lnTo>
                  <a:lnTo>
                    <a:pt x="9143352" y="6261913"/>
                  </a:lnTo>
                  <a:lnTo>
                    <a:pt x="9143352" y="6164351"/>
                  </a:lnTo>
                  <a:lnTo>
                    <a:pt x="9118435" y="6211951"/>
                  </a:lnTo>
                  <a:lnTo>
                    <a:pt x="9090685" y="6256579"/>
                  </a:lnTo>
                  <a:lnTo>
                    <a:pt x="9060269" y="6298019"/>
                  </a:lnTo>
                  <a:lnTo>
                    <a:pt x="9027350" y="6336030"/>
                  </a:lnTo>
                  <a:lnTo>
                    <a:pt x="8992121" y="6370409"/>
                  </a:lnTo>
                  <a:lnTo>
                    <a:pt x="8954719" y="6400927"/>
                  </a:lnTo>
                  <a:lnTo>
                    <a:pt x="8915336" y="6427368"/>
                  </a:lnTo>
                  <a:lnTo>
                    <a:pt x="8874150" y="6449492"/>
                  </a:lnTo>
                  <a:lnTo>
                    <a:pt x="8831301" y="6467094"/>
                  </a:lnTo>
                  <a:lnTo>
                    <a:pt x="8786990" y="6479934"/>
                  </a:lnTo>
                  <a:lnTo>
                    <a:pt x="8741359" y="6487808"/>
                  </a:lnTo>
                  <a:lnTo>
                    <a:pt x="8694598" y="6490475"/>
                  </a:lnTo>
                  <a:lnTo>
                    <a:pt x="8653208" y="6488379"/>
                  </a:lnTo>
                  <a:lnTo>
                    <a:pt x="8612695" y="6482194"/>
                  </a:lnTo>
                  <a:lnTo>
                    <a:pt x="8573160" y="6472060"/>
                  </a:lnTo>
                  <a:lnTo>
                    <a:pt x="8534730" y="6458153"/>
                  </a:lnTo>
                  <a:lnTo>
                    <a:pt x="8497532" y="6440614"/>
                  </a:lnTo>
                  <a:lnTo>
                    <a:pt x="8461654" y="6419596"/>
                  </a:lnTo>
                  <a:lnTo>
                    <a:pt x="8427250" y="6395275"/>
                  </a:lnTo>
                  <a:lnTo>
                    <a:pt x="8394420" y="6367780"/>
                  </a:lnTo>
                  <a:lnTo>
                    <a:pt x="8363280" y="6337274"/>
                  </a:lnTo>
                  <a:lnTo>
                    <a:pt x="8333956" y="6303924"/>
                  </a:lnTo>
                  <a:lnTo>
                    <a:pt x="8306562" y="6267869"/>
                  </a:lnTo>
                  <a:lnTo>
                    <a:pt x="8281213" y="6229274"/>
                  </a:lnTo>
                  <a:lnTo>
                    <a:pt x="8258035" y="6188291"/>
                  </a:lnTo>
                  <a:lnTo>
                    <a:pt x="8237131" y="6145060"/>
                  </a:lnTo>
                  <a:lnTo>
                    <a:pt x="8218640" y="6099772"/>
                  </a:lnTo>
                  <a:lnTo>
                    <a:pt x="8202676" y="6052540"/>
                  </a:lnTo>
                  <a:lnTo>
                    <a:pt x="8189341" y="6003556"/>
                  </a:lnTo>
                  <a:lnTo>
                    <a:pt x="8178762" y="5952947"/>
                  </a:lnTo>
                  <a:lnTo>
                    <a:pt x="8171066" y="5900890"/>
                  </a:lnTo>
                  <a:lnTo>
                    <a:pt x="8166354" y="5847512"/>
                  </a:lnTo>
                  <a:lnTo>
                    <a:pt x="8164766" y="5793003"/>
                  </a:lnTo>
                  <a:lnTo>
                    <a:pt x="8166354" y="5738482"/>
                  </a:lnTo>
                  <a:lnTo>
                    <a:pt x="8171053" y="5685117"/>
                  </a:lnTo>
                  <a:lnTo>
                    <a:pt x="8178749" y="5633047"/>
                  </a:lnTo>
                  <a:lnTo>
                    <a:pt x="8189315" y="5582437"/>
                  </a:lnTo>
                  <a:lnTo>
                    <a:pt x="8202625" y="5533453"/>
                  </a:lnTo>
                  <a:lnTo>
                    <a:pt x="8218589" y="5486235"/>
                  </a:lnTo>
                  <a:lnTo>
                    <a:pt x="8237067" y="5440934"/>
                  </a:lnTo>
                  <a:lnTo>
                    <a:pt x="8257946" y="5397716"/>
                  </a:lnTo>
                  <a:lnTo>
                    <a:pt x="8281111" y="5356720"/>
                  </a:lnTo>
                  <a:lnTo>
                    <a:pt x="8306448" y="5318125"/>
                  </a:lnTo>
                  <a:lnTo>
                    <a:pt x="8333829" y="5282082"/>
                  </a:lnTo>
                  <a:lnTo>
                    <a:pt x="8363153" y="5248719"/>
                  </a:lnTo>
                  <a:lnTo>
                    <a:pt x="8394281" y="5218214"/>
                  </a:lnTo>
                  <a:lnTo>
                    <a:pt x="8427110" y="5190731"/>
                  </a:lnTo>
                  <a:lnTo>
                    <a:pt x="8461527" y="5166398"/>
                  </a:lnTo>
                  <a:lnTo>
                    <a:pt x="8497392" y="5145379"/>
                  </a:lnTo>
                  <a:lnTo>
                    <a:pt x="8534616" y="5127841"/>
                  </a:lnTo>
                  <a:lnTo>
                    <a:pt x="8573059" y="5113934"/>
                  </a:lnTo>
                  <a:lnTo>
                    <a:pt x="8612619" y="5103800"/>
                  </a:lnTo>
                  <a:lnTo>
                    <a:pt x="8653170" y="5097615"/>
                  </a:lnTo>
                  <a:lnTo>
                    <a:pt x="8694598" y="5095519"/>
                  </a:lnTo>
                  <a:lnTo>
                    <a:pt x="8741359" y="5098186"/>
                  </a:lnTo>
                  <a:lnTo>
                    <a:pt x="8786990" y="5106060"/>
                  </a:lnTo>
                  <a:lnTo>
                    <a:pt x="8831301" y="5118900"/>
                  </a:lnTo>
                  <a:lnTo>
                    <a:pt x="8874150" y="5136502"/>
                  </a:lnTo>
                  <a:lnTo>
                    <a:pt x="8915336" y="5158625"/>
                  </a:lnTo>
                  <a:lnTo>
                    <a:pt x="8954719" y="5185067"/>
                  </a:lnTo>
                  <a:lnTo>
                    <a:pt x="8992121" y="5215585"/>
                  </a:lnTo>
                  <a:lnTo>
                    <a:pt x="9027350" y="5249964"/>
                  </a:lnTo>
                  <a:lnTo>
                    <a:pt x="9060269" y="5287988"/>
                  </a:lnTo>
                  <a:lnTo>
                    <a:pt x="9090685" y="5329415"/>
                  </a:lnTo>
                  <a:lnTo>
                    <a:pt x="9118435" y="5374043"/>
                  </a:lnTo>
                  <a:lnTo>
                    <a:pt x="9143352" y="5421642"/>
                  </a:lnTo>
                  <a:lnTo>
                    <a:pt x="9143352" y="5324094"/>
                  </a:lnTo>
                  <a:close/>
                </a:path>
                <a:path w="18289270" h="10287635">
                  <a:moveTo>
                    <a:pt x="12913373" y="5016703"/>
                  </a:moveTo>
                  <a:lnTo>
                    <a:pt x="12545720" y="5016703"/>
                  </a:lnTo>
                  <a:lnTo>
                    <a:pt x="12013908" y="6193828"/>
                  </a:lnTo>
                  <a:lnTo>
                    <a:pt x="11484877" y="5016703"/>
                  </a:lnTo>
                  <a:lnTo>
                    <a:pt x="11116920" y="5016703"/>
                  </a:lnTo>
                  <a:lnTo>
                    <a:pt x="11116920" y="5077104"/>
                  </a:lnTo>
                  <a:lnTo>
                    <a:pt x="11246383" y="5077104"/>
                  </a:lnTo>
                  <a:lnTo>
                    <a:pt x="11246383" y="6508864"/>
                  </a:lnTo>
                  <a:lnTo>
                    <a:pt x="11114126" y="6508864"/>
                  </a:lnTo>
                  <a:lnTo>
                    <a:pt x="11114126" y="6569265"/>
                  </a:lnTo>
                  <a:lnTo>
                    <a:pt x="11463515" y="6569265"/>
                  </a:lnTo>
                  <a:lnTo>
                    <a:pt x="11463515" y="6508864"/>
                  </a:lnTo>
                  <a:lnTo>
                    <a:pt x="11338065" y="6508864"/>
                  </a:lnTo>
                  <a:lnTo>
                    <a:pt x="11338065" y="5233225"/>
                  </a:lnTo>
                  <a:lnTo>
                    <a:pt x="11938648" y="6569265"/>
                  </a:lnTo>
                  <a:lnTo>
                    <a:pt x="12545720" y="5220830"/>
                  </a:lnTo>
                  <a:lnTo>
                    <a:pt x="12545720" y="6500812"/>
                  </a:lnTo>
                  <a:lnTo>
                    <a:pt x="12421832" y="6500812"/>
                  </a:lnTo>
                  <a:lnTo>
                    <a:pt x="12420905" y="6569265"/>
                  </a:lnTo>
                  <a:lnTo>
                    <a:pt x="12912446" y="6569265"/>
                  </a:lnTo>
                  <a:lnTo>
                    <a:pt x="12913373" y="6500812"/>
                  </a:lnTo>
                  <a:lnTo>
                    <a:pt x="12789789" y="6500812"/>
                  </a:lnTo>
                  <a:lnTo>
                    <a:pt x="12789789" y="5077104"/>
                  </a:lnTo>
                  <a:lnTo>
                    <a:pt x="12913373" y="5077104"/>
                  </a:lnTo>
                  <a:lnTo>
                    <a:pt x="12913373" y="5016703"/>
                  </a:lnTo>
                  <a:close/>
                </a:path>
                <a:path w="18289270" h="10287635">
                  <a:moveTo>
                    <a:pt x="18288699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0" y="782535"/>
                  </a:lnTo>
                  <a:lnTo>
                    <a:pt x="0" y="792060"/>
                  </a:lnTo>
                  <a:lnTo>
                    <a:pt x="17514989" y="792060"/>
                  </a:lnTo>
                  <a:lnTo>
                    <a:pt x="17514989" y="9513989"/>
                  </a:lnTo>
                  <a:lnTo>
                    <a:pt x="0" y="9513989"/>
                  </a:lnTo>
                  <a:lnTo>
                    <a:pt x="0" y="10287000"/>
                  </a:lnTo>
                  <a:lnTo>
                    <a:pt x="17514989" y="10287000"/>
                  </a:lnTo>
                  <a:lnTo>
                    <a:pt x="18288000" y="10287013"/>
                  </a:lnTo>
                  <a:lnTo>
                    <a:pt x="18288000" y="792060"/>
                  </a:lnTo>
                  <a:lnTo>
                    <a:pt x="18288699" y="792060"/>
                  </a:lnTo>
                  <a:lnTo>
                    <a:pt x="18288699" y="782535"/>
                  </a:lnTo>
                  <a:lnTo>
                    <a:pt x="18288699" y="9525"/>
                  </a:lnTo>
                  <a:lnTo>
                    <a:pt x="18288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86320" y="4980205"/>
              <a:ext cx="1457325" cy="1628775"/>
            </a:xfrm>
            <a:custGeom>
              <a:avLst/>
              <a:gdLst/>
              <a:ahLst/>
              <a:cxnLst/>
              <a:rect l="l" t="t" r="r" b="b"/>
              <a:pathLst>
                <a:path w="1457325" h="1628775">
                  <a:moveTo>
                    <a:pt x="728508" y="1628199"/>
                  </a:moveTo>
                  <a:lnTo>
                    <a:pt x="686879" y="1625518"/>
                  </a:lnTo>
                  <a:lnTo>
                    <a:pt x="646474" y="1620981"/>
                  </a:lnTo>
                  <a:lnTo>
                    <a:pt x="607294" y="1614644"/>
                  </a:lnTo>
                  <a:lnTo>
                    <a:pt x="569338" y="1606562"/>
                  </a:lnTo>
                  <a:lnTo>
                    <a:pt x="497099" y="1585388"/>
                  </a:lnTo>
                  <a:lnTo>
                    <a:pt x="429758" y="1557903"/>
                  </a:lnTo>
                  <a:lnTo>
                    <a:pt x="367315" y="1524550"/>
                  </a:lnTo>
                  <a:lnTo>
                    <a:pt x="309769" y="1485774"/>
                  </a:lnTo>
                  <a:lnTo>
                    <a:pt x="257120" y="1442020"/>
                  </a:lnTo>
                  <a:lnTo>
                    <a:pt x="209369" y="1393732"/>
                  </a:lnTo>
                  <a:lnTo>
                    <a:pt x="166516" y="1341354"/>
                  </a:lnTo>
                  <a:lnTo>
                    <a:pt x="128560" y="1285330"/>
                  </a:lnTo>
                  <a:lnTo>
                    <a:pt x="95501" y="1226106"/>
                  </a:lnTo>
                  <a:lnTo>
                    <a:pt x="67341" y="1164124"/>
                  </a:lnTo>
                  <a:lnTo>
                    <a:pt x="44077" y="1099830"/>
                  </a:lnTo>
                  <a:lnTo>
                    <a:pt x="25712" y="1033667"/>
                  </a:lnTo>
                  <a:lnTo>
                    <a:pt x="12243" y="966081"/>
                  </a:lnTo>
                  <a:lnTo>
                    <a:pt x="3673" y="897515"/>
                  </a:lnTo>
                  <a:lnTo>
                    <a:pt x="0" y="828413"/>
                  </a:lnTo>
                  <a:lnTo>
                    <a:pt x="0" y="793801"/>
                  </a:lnTo>
                  <a:lnTo>
                    <a:pt x="3653" y="725004"/>
                  </a:lnTo>
                  <a:lnTo>
                    <a:pt x="12243" y="656234"/>
                  </a:lnTo>
                  <a:lnTo>
                    <a:pt x="25712" y="588758"/>
                  </a:lnTo>
                  <a:lnTo>
                    <a:pt x="44077" y="522747"/>
                  </a:lnTo>
                  <a:lnTo>
                    <a:pt x="67341" y="458643"/>
                  </a:lnTo>
                  <a:lnTo>
                    <a:pt x="95501" y="396893"/>
                  </a:lnTo>
                  <a:lnTo>
                    <a:pt x="128560" y="337940"/>
                  </a:lnTo>
                  <a:lnTo>
                    <a:pt x="166516" y="282228"/>
                  </a:lnTo>
                  <a:lnTo>
                    <a:pt x="209369" y="230202"/>
                  </a:lnTo>
                  <a:lnTo>
                    <a:pt x="257120" y="182306"/>
                  </a:lnTo>
                  <a:lnTo>
                    <a:pt x="309769" y="138984"/>
                  </a:lnTo>
                  <a:lnTo>
                    <a:pt x="367315" y="100682"/>
                  </a:lnTo>
                  <a:lnTo>
                    <a:pt x="429758" y="67842"/>
                  </a:lnTo>
                  <a:lnTo>
                    <a:pt x="497099" y="40909"/>
                  </a:lnTo>
                  <a:lnTo>
                    <a:pt x="569338" y="20329"/>
                  </a:lnTo>
                  <a:lnTo>
                    <a:pt x="607294" y="12559"/>
                  </a:lnTo>
                  <a:lnTo>
                    <a:pt x="646474" y="6544"/>
                  </a:lnTo>
                  <a:lnTo>
                    <a:pt x="686879" y="2339"/>
                  </a:lnTo>
                  <a:lnTo>
                    <a:pt x="728508" y="0"/>
                  </a:lnTo>
                  <a:lnTo>
                    <a:pt x="770137" y="2681"/>
                  </a:lnTo>
                  <a:lnTo>
                    <a:pt x="810541" y="7218"/>
                  </a:lnTo>
                  <a:lnTo>
                    <a:pt x="849722" y="13555"/>
                  </a:lnTo>
                  <a:lnTo>
                    <a:pt x="887677" y="21636"/>
                  </a:lnTo>
                  <a:lnTo>
                    <a:pt x="959916" y="42810"/>
                  </a:lnTo>
                  <a:lnTo>
                    <a:pt x="1027257" y="70296"/>
                  </a:lnTo>
                  <a:lnTo>
                    <a:pt x="1089701" y="103649"/>
                  </a:lnTo>
                  <a:lnTo>
                    <a:pt x="729667" y="103649"/>
                  </a:lnTo>
                  <a:lnTo>
                    <a:pt x="696586" y="106747"/>
                  </a:lnTo>
                  <a:lnTo>
                    <a:pt x="636818" y="122737"/>
                  </a:lnTo>
                  <a:lnTo>
                    <a:pt x="582484" y="151093"/>
                  </a:lnTo>
                  <a:lnTo>
                    <a:pt x="533583" y="190639"/>
                  </a:lnTo>
                  <a:lnTo>
                    <a:pt x="490116" y="240197"/>
                  </a:lnTo>
                  <a:lnTo>
                    <a:pt x="452082" y="298588"/>
                  </a:lnTo>
                  <a:lnTo>
                    <a:pt x="419481" y="364634"/>
                  </a:lnTo>
                  <a:lnTo>
                    <a:pt x="405218" y="400160"/>
                  </a:lnTo>
                  <a:lnTo>
                    <a:pt x="392314" y="437159"/>
                  </a:lnTo>
                  <a:lnTo>
                    <a:pt x="380768" y="475482"/>
                  </a:lnTo>
                  <a:lnTo>
                    <a:pt x="370580" y="514984"/>
                  </a:lnTo>
                  <a:lnTo>
                    <a:pt x="361751" y="555515"/>
                  </a:lnTo>
                  <a:lnTo>
                    <a:pt x="354280" y="596931"/>
                  </a:lnTo>
                  <a:lnTo>
                    <a:pt x="348167" y="639082"/>
                  </a:lnTo>
                  <a:lnTo>
                    <a:pt x="343413" y="681822"/>
                  </a:lnTo>
                  <a:lnTo>
                    <a:pt x="340039" y="724730"/>
                  </a:lnTo>
                  <a:lnTo>
                    <a:pt x="337979" y="768480"/>
                  </a:lnTo>
                  <a:lnTo>
                    <a:pt x="337300" y="812104"/>
                  </a:lnTo>
                  <a:lnTo>
                    <a:pt x="337979" y="855728"/>
                  </a:lnTo>
                  <a:lnTo>
                    <a:pt x="339938" y="897515"/>
                  </a:lnTo>
                  <a:lnTo>
                    <a:pt x="340017" y="899204"/>
                  </a:lnTo>
                  <a:lnTo>
                    <a:pt x="343413" y="942386"/>
                  </a:lnTo>
                  <a:lnTo>
                    <a:pt x="348167" y="985126"/>
                  </a:lnTo>
                  <a:lnTo>
                    <a:pt x="354280" y="1027277"/>
                  </a:lnTo>
                  <a:lnTo>
                    <a:pt x="361751" y="1068693"/>
                  </a:lnTo>
                  <a:lnTo>
                    <a:pt x="370580" y="1109224"/>
                  </a:lnTo>
                  <a:lnTo>
                    <a:pt x="380768" y="1148726"/>
                  </a:lnTo>
                  <a:lnTo>
                    <a:pt x="392314" y="1187049"/>
                  </a:lnTo>
                  <a:lnTo>
                    <a:pt x="405218" y="1224048"/>
                  </a:lnTo>
                  <a:lnTo>
                    <a:pt x="419481" y="1259574"/>
                  </a:lnTo>
                  <a:lnTo>
                    <a:pt x="452082" y="1325620"/>
                  </a:lnTo>
                  <a:lnTo>
                    <a:pt x="490116" y="1384011"/>
                  </a:lnTo>
                  <a:lnTo>
                    <a:pt x="533583" y="1433569"/>
                  </a:lnTo>
                  <a:lnTo>
                    <a:pt x="582484" y="1473115"/>
                  </a:lnTo>
                  <a:lnTo>
                    <a:pt x="636818" y="1501472"/>
                  </a:lnTo>
                  <a:lnTo>
                    <a:pt x="696586" y="1517461"/>
                  </a:lnTo>
                  <a:lnTo>
                    <a:pt x="728508" y="1520451"/>
                  </a:lnTo>
                  <a:lnTo>
                    <a:pt x="1100927" y="1520451"/>
                  </a:lnTo>
                  <a:lnTo>
                    <a:pt x="1089701" y="1527517"/>
                  </a:lnTo>
                  <a:lnTo>
                    <a:pt x="1027257" y="1560357"/>
                  </a:lnTo>
                  <a:lnTo>
                    <a:pt x="959916" y="1587289"/>
                  </a:lnTo>
                  <a:lnTo>
                    <a:pt x="887677" y="1607870"/>
                  </a:lnTo>
                  <a:lnTo>
                    <a:pt x="849722" y="1615640"/>
                  </a:lnTo>
                  <a:lnTo>
                    <a:pt x="810541" y="1621655"/>
                  </a:lnTo>
                  <a:lnTo>
                    <a:pt x="770137" y="1625860"/>
                  </a:lnTo>
                  <a:lnTo>
                    <a:pt x="728508" y="1628199"/>
                  </a:lnTo>
                  <a:close/>
                </a:path>
                <a:path w="1457325" h="1628775">
                  <a:moveTo>
                    <a:pt x="1100927" y="1520451"/>
                  </a:moveTo>
                  <a:lnTo>
                    <a:pt x="728508" y="1520451"/>
                  </a:lnTo>
                  <a:lnTo>
                    <a:pt x="760429" y="1517461"/>
                  </a:lnTo>
                  <a:lnTo>
                    <a:pt x="790992" y="1511086"/>
                  </a:lnTo>
                  <a:lnTo>
                    <a:pt x="848043" y="1488765"/>
                  </a:lnTo>
                  <a:lnTo>
                    <a:pt x="899661" y="1454667"/>
                  </a:lnTo>
                  <a:lnTo>
                    <a:pt x="945845" y="1409968"/>
                  </a:lnTo>
                  <a:lnTo>
                    <a:pt x="986596" y="1355846"/>
                  </a:lnTo>
                  <a:lnTo>
                    <a:pt x="1021913" y="1293480"/>
                  </a:lnTo>
                  <a:lnTo>
                    <a:pt x="1051797" y="1224048"/>
                  </a:lnTo>
                  <a:lnTo>
                    <a:pt x="1064702" y="1187049"/>
                  </a:lnTo>
                  <a:lnTo>
                    <a:pt x="1076248" y="1148726"/>
                  </a:lnTo>
                  <a:lnTo>
                    <a:pt x="1086435" y="1109224"/>
                  </a:lnTo>
                  <a:lnTo>
                    <a:pt x="1095265" y="1068693"/>
                  </a:lnTo>
                  <a:lnTo>
                    <a:pt x="1102736" y="1027277"/>
                  </a:lnTo>
                  <a:lnTo>
                    <a:pt x="1108848" y="985126"/>
                  </a:lnTo>
                  <a:lnTo>
                    <a:pt x="1113602" y="942386"/>
                  </a:lnTo>
                  <a:lnTo>
                    <a:pt x="1116998" y="899204"/>
                  </a:lnTo>
                  <a:lnTo>
                    <a:pt x="1119036" y="855728"/>
                  </a:lnTo>
                  <a:lnTo>
                    <a:pt x="1119715" y="812104"/>
                  </a:lnTo>
                  <a:lnTo>
                    <a:pt x="1119036" y="768480"/>
                  </a:lnTo>
                  <a:lnTo>
                    <a:pt x="1116998" y="725004"/>
                  </a:lnTo>
                  <a:lnTo>
                    <a:pt x="1113602" y="681822"/>
                  </a:lnTo>
                  <a:lnTo>
                    <a:pt x="1108848" y="639082"/>
                  </a:lnTo>
                  <a:lnTo>
                    <a:pt x="1102736" y="596931"/>
                  </a:lnTo>
                  <a:lnTo>
                    <a:pt x="1095265" y="555515"/>
                  </a:lnTo>
                  <a:lnTo>
                    <a:pt x="1086435" y="514984"/>
                  </a:lnTo>
                  <a:lnTo>
                    <a:pt x="1076248" y="475482"/>
                  </a:lnTo>
                  <a:lnTo>
                    <a:pt x="1064702" y="437159"/>
                  </a:lnTo>
                  <a:lnTo>
                    <a:pt x="1051797" y="400160"/>
                  </a:lnTo>
                  <a:lnTo>
                    <a:pt x="1037534" y="364634"/>
                  </a:lnTo>
                  <a:lnTo>
                    <a:pt x="1004934" y="298588"/>
                  </a:lnTo>
                  <a:lnTo>
                    <a:pt x="966900" y="240197"/>
                  </a:lnTo>
                  <a:lnTo>
                    <a:pt x="923432" y="190639"/>
                  </a:lnTo>
                  <a:lnTo>
                    <a:pt x="874531" y="151093"/>
                  </a:lnTo>
                  <a:lnTo>
                    <a:pt x="820197" y="122737"/>
                  </a:lnTo>
                  <a:lnTo>
                    <a:pt x="760429" y="106747"/>
                  </a:lnTo>
                  <a:lnTo>
                    <a:pt x="727349" y="103649"/>
                  </a:lnTo>
                  <a:lnTo>
                    <a:pt x="1089701" y="103649"/>
                  </a:lnTo>
                  <a:lnTo>
                    <a:pt x="1147247" y="142424"/>
                  </a:lnTo>
                  <a:lnTo>
                    <a:pt x="1199895" y="186178"/>
                  </a:lnTo>
                  <a:lnTo>
                    <a:pt x="1247646" y="234467"/>
                  </a:lnTo>
                  <a:lnTo>
                    <a:pt x="1290500" y="286845"/>
                  </a:lnTo>
                  <a:lnTo>
                    <a:pt x="1328456" y="342868"/>
                  </a:lnTo>
                  <a:lnTo>
                    <a:pt x="1361514" y="402093"/>
                  </a:lnTo>
                  <a:lnTo>
                    <a:pt x="1389675" y="464075"/>
                  </a:lnTo>
                  <a:lnTo>
                    <a:pt x="1412938" y="528369"/>
                  </a:lnTo>
                  <a:lnTo>
                    <a:pt x="1431304" y="594532"/>
                  </a:lnTo>
                  <a:lnTo>
                    <a:pt x="1444772" y="662118"/>
                  </a:lnTo>
                  <a:lnTo>
                    <a:pt x="1453343" y="730684"/>
                  </a:lnTo>
                  <a:lnTo>
                    <a:pt x="1457016" y="799785"/>
                  </a:lnTo>
                  <a:lnTo>
                    <a:pt x="1457016" y="834398"/>
                  </a:lnTo>
                  <a:lnTo>
                    <a:pt x="1453343" y="903469"/>
                  </a:lnTo>
                  <a:lnTo>
                    <a:pt x="1444772" y="971965"/>
                  </a:lnTo>
                  <a:lnTo>
                    <a:pt x="1431304" y="1039441"/>
                  </a:lnTo>
                  <a:lnTo>
                    <a:pt x="1412938" y="1105452"/>
                  </a:lnTo>
                  <a:lnTo>
                    <a:pt x="1389675" y="1169555"/>
                  </a:lnTo>
                  <a:lnTo>
                    <a:pt x="1361514" y="1231306"/>
                  </a:lnTo>
                  <a:lnTo>
                    <a:pt x="1328456" y="1290259"/>
                  </a:lnTo>
                  <a:lnTo>
                    <a:pt x="1290500" y="1345971"/>
                  </a:lnTo>
                  <a:lnTo>
                    <a:pt x="1247646" y="1397997"/>
                  </a:lnTo>
                  <a:lnTo>
                    <a:pt x="1199895" y="1445893"/>
                  </a:lnTo>
                  <a:lnTo>
                    <a:pt x="1147247" y="1489214"/>
                  </a:lnTo>
                  <a:lnTo>
                    <a:pt x="1119086" y="1509021"/>
                  </a:lnTo>
                  <a:lnTo>
                    <a:pt x="1100927" y="1520451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122585" y="4979913"/>
              <a:ext cx="1351915" cy="1590675"/>
            </a:xfrm>
            <a:custGeom>
              <a:avLst/>
              <a:gdLst/>
              <a:ahLst/>
              <a:cxnLst/>
              <a:rect l="l" t="t" r="r" b="b"/>
              <a:pathLst>
                <a:path w="1351915" h="1590675">
                  <a:moveTo>
                    <a:pt x="1351724" y="1590673"/>
                  </a:moveTo>
                  <a:lnTo>
                    <a:pt x="0" y="1590673"/>
                  </a:lnTo>
                  <a:lnTo>
                    <a:pt x="0" y="1530689"/>
                  </a:lnTo>
                  <a:lnTo>
                    <a:pt x="160459" y="1530689"/>
                  </a:lnTo>
                  <a:lnTo>
                    <a:pt x="160459" y="59983"/>
                  </a:lnTo>
                  <a:lnTo>
                    <a:pt x="0" y="59983"/>
                  </a:lnTo>
                  <a:lnTo>
                    <a:pt x="0" y="0"/>
                  </a:lnTo>
                  <a:lnTo>
                    <a:pt x="1351408" y="0"/>
                  </a:lnTo>
                  <a:lnTo>
                    <a:pt x="1351408" y="361487"/>
                  </a:lnTo>
                  <a:lnTo>
                    <a:pt x="1258044" y="361487"/>
                  </a:lnTo>
                  <a:lnTo>
                    <a:pt x="1243499" y="317153"/>
                  </a:lnTo>
                  <a:lnTo>
                    <a:pt x="1226140" y="275679"/>
                  </a:lnTo>
                  <a:lnTo>
                    <a:pt x="1205734" y="237256"/>
                  </a:lnTo>
                  <a:lnTo>
                    <a:pt x="1182051" y="202072"/>
                  </a:lnTo>
                  <a:lnTo>
                    <a:pt x="1154860" y="170318"/>
                  </a:lnTo>
                  <a:lnTo>
                    <a:pt x="1123931" y="142183"/>
                  </a:lnTo>
                  <a:lnTo>
                    <a:pt x="1089033" y="117856"/>
                  </a:lnTo>
                  <a:lnTo>
                    <a:pt x="1049934" y="97527"/>
                  </a:lnTo>
                  <a:lnTo>
                    <a:pt x="1006405" y="81386"/>
                  </a:lnTo>
                  <a:lnTo>
                    <a:pt x="958214" y="69622"/>
                  </a:lnTo>
                  <a:lnTo>
                    <a:pt x="905131" y="62424"/>
                  </a:lnTo>
                  <a:lnTo>
                    <a:pt x="846924" y="59983"/>
                  </a:lnTo>
                  <a:lnTo>
                    <a:pt x="409536" y="59983"/>
                  </a:lnTo>
                  <a:lnTo>
                    <a:pt x="409536" y="689968"/>
                  </a:lnTo>
                  <a:lnTo>
                    <a:pt x="882371" y="689968"/>
                  </a:lnTo>
                  <a:lnTo>
                    <a:pt x="882371" y="776611"/>
                  </a:lnTo>
                  <a:lnTo>
                    <a:pt x="409536" y="776611"/>
                  </a:lnTo>
                  <a:lnTo>
                    <a:pt x="409536" y="1530689"/>
                  </a:lnTo>
                  <a:lnTo>
                    <a:pt x="847241" y="1530689"/>
                  </a:lnTo>
                  <a:lnTo>
                    <a:pt x="905375" y="1528248"/>
                  </a:lnTo>
                  <a:lnTo>
                    <a:pt x="958399" y="1521051"/>
                  </a:lnTo>
                  <a:lnTo>
                    <a:pt x="1006544" y="1509287"/>
                  </a:lnTo>
                  <a:lnTo>
                    <a:pt x="1050040" y="1493145"/>
                  </a:lnTo>
                  <a:lnTo>
                    <a:pt x="1089119" y="1472817"/>
                  </a:lnTo>
                  <a:lnTo>
                    <a:pt x="1124010" y="1448490"/>
                  </a:lnTo>
                  <a:lnTo>
                    <a:pt x="1154946" y="1420355"/>
                  </a:lnTo>
                  <a:lnTo>
                    <a:pt x="1182157" y="1388600"/>
                  </a:lnTo>
                  <a:lnTo>
                    <a:pt x="1205872" y="1353417"/>
                  </a:lnTo>
                  <a:lnTo>
                    <a:pt x="1226324" y="1314993"/>
                  </a:lnTo>
                  <a:lnTo>
                    <a:pt x="1243743" y="1273520"/>
                  </a:lnTo>
                  <a:lnTo>
                    <a:pt x="1258360" y="1229185"/>
                  </a:lnTo>
                  <a:lnTo>
                    <a:pt x="1351724" y="1229185"/>
                  </a:lnTo>
                  <a:lnTo>
                    <a:pt x="1351724" y="15906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740635" y="5274575"/>
              <a:ext cx="1221740" cy="1266825"/>
            </a:xfrm>
            <a:custGeom>
              <a:avLst/>
              <a:gdLst/>
              <a:ahLst/>
              <a:cxnLst/>
              <a:rect l="l" t="t" r="r" b="b"/>
              <a:pathLst>
                <a:path w="1221740" h="1266825">
                  <a:moveTo>
                    <a:pt x="165584" y="503314"/>
                  </a:moveTo>
                  <a:lnTo>
                    <a:pt x="117147" y="497201"/>
                  </a:lnTo>
                  <a:lnTo>
                    <a:pt x="71161" y="481768"/>
                  </a:lnTo>
                  <a:lnTo>
                    <a:pt x="54988" y="460399"/>
                  </a:lnTo>
                  <a:lnTo>
                    <a:pt x="59745" y="453514"/>
                  </a:lnTo>
                  <a:lnTo>
                    <a:pt x="72113" y="446866"/>
                  </a:lnTo>
                  <a:lnTo>
                    <a:pt x="128481" y="443142"/>
                  </a:lnTo>
                  <a:lnTo>
                    <a:pt x="170222" y="439743"/>
                  </a:lnTo>
                  <a:lnTo>
                    <a:pt x="211606" y="435099"/>
                  </a:lnTo>
                  <a:lnTo>
                    <a:pt x="252633" y="428584"/>
                  </a:lnTo>
                  <a:lnTo>
                    <a:pt x="250410" y="412439"/>
                  </a:lnTo>
                  <a:lnTo>
                    <a:pt x="250307" y="411690"/>
                  </a:lnTo>
                  <a:lnTo>
                    <a:pt x="249006" y="394573"/>
                  </a:lnTo>
                  <a:lnTo>
                    <a:pt x="248687" y="377367"/>
                  </a:lnTo>
                  <a:lnTo>
                    <a:pt x="249250" y="361704"/>
                  </a:lnTo>
                  <a:lnTo>
                    <a:pt x="249304" y="360205"/>
                  </a:lnTo>
                  <a:lnTo>
                    <a:pt x="256407" y="306547"/>
                  </a:lnTo>
                  <a:lnTo>
                    <a:pt x="256433" y="306351"/>
                  </a:lnTo>
                  <a:lnTo>
                    <a:pt x="271006" y="254002"/>
                  </a:lnTo>
                  <a:lnTo>
                    <a:pt x="292646" y="204148"/>
                  </a:lnTo>
                  <a:lnTo>
                    <a:pt x="320975" y="157781"/>
                  </a:lnTo>
                  <a:lnTo>
                    <a:pt x="355618" y="115893"/>
                  </a:lnTo>
                  <a:lnTo>
                    <a:pt x="395922" y="79485"/>
                  </a:lnTo>
                  <a:lnTo>
                    <a:pt x="441100" y="49254"/>
                  </a:lnTo>
                  <a:lnTo>
                    <a:pt x="490148" y="25736"/>
                  </a:lnTo>
                  <a:lnTo>
                    <a:pt x="542062" y="9465"/>
                  </a:lnTo>
                  <a:lnTo>
                    <a:pt x="595837" y="979"/>
                  </a:lnTo>
                  <a:lnTo>
                    <a:pt x="630643" y="0"/>
                  </a:lnTo>
                  <a:lnTo>
                    <a:pt x="665227" y="3294"/>
                  </a:lnTo>
                  <a:lnTo>
                    <a:pt x="729979" y="25909"/>
                  </a:lnTo>
                  <a:lnTo>
                    <a:pt x="779450" y="73869"/>
                  </a:lnTo>
                  <a:lnTo>
                    <a:pt x="797526" y="138924"/>
                  </a:lnTo>
                  <a:lnTo>
                    <a:pt x="796297" y="148962"/>
                  </a:lnTo>
                  <a:lnTo>
                    <a:pt x="548113" y="148962"/>
                  </a:lnTo>
                  <a:lnTo>
                    <a:pt x="534957" y="152301"/>
                  </a:lnTo>
                  <a:lnTo>
                    <a:pt x="480035" y="185860"/>
                  </a:lnTo>
                  <a:lnTo>
                    <a:pt x="445060" y="223406"/>
                  </a:lnTo>
                  <a:lnTo>
                    <a:pt x="419251" y="267755"/>
                  </a:lnTo>
                  <a:lnTo>
                    <a:pt x="403968" y="316583"/>
                  </a:lnTo>
                  <a:lnTo>
                    <a:pt x="400570" y="367566"/>
                  </a:lnTo>
                  <a:lnTo>
                    <a:pt x="400570" y="370652"/>
                  </a:lnTo>
                  <a:lnTo>
                    <a:pt x="401997" y="376825"/>
                  </a:lnTo>
                  <a:lnTo>
                    <a:pt x="619480" y="376825"/>
                  </a:lnTo>
                  <a:lnTo>
                    <a:pt x="604291" y="387367"/>
                  </a:lnTo>
                  <a:lnTo>
                    <a:pt x="560399" y="412439"/>
                  </a:lnTo>
                  <a:lnTo>
                    <a:pt x="510839" y="435648"/>
                  </a:lnTo>
                  <a:lnTo>
                    <a:pt x="460030" y="454939"/>
                  </a:lnTo>
                  <a:lnTo>
                    <a:pt x="487746" y="473707"/>
                  </a:lnTo>
                  <a:lnTo>
                    <a:pt x="517825" y="488802"/>
                  </a:lnTo>
                  <a:lnTo>
                    <a:pt x="536975" y="496488"/>
                  </a:lnTo>
                  <a:lnTo>
                    <a:pt x="276655" y="496488"/>
                  </a:lnTo>
                  <a:lnTo>
                    <a:pt x="272612" y="497201"/>
                  </a:lnTo>
                  <a:lnTo>
                    <a:pt x="264288" y="498150"/>
                  </a:lnTo>
                  <a:lnTo>
                    <a:pt x="215047" y="502736"/>
                  </a:lnTo>
                  <a:lnTo>
                    <a:pt x="165584" y="503314"/>
                  </a:lnTo>
                  <a:close/>
                </a:path>
                <a:path w="1221740" h="1266825">
                  <a:moveTo>
                    <a:pt x="619480" y="376825"/>
                  </a:moveTo>
                  <a:lnTo>
                    <a:pt x="401997" y="376825"/>
                  </a:lnTo>
                  <a:lnTo>
                    <a:pt x="429698" y="361704"/>
                  </a:lnTo>
                  <a:lnTo>
                    <a:pt x="456641" y="344891"/>
                  </a:lnTo>
                  <a:lnTo>
                    <a:pt x="505220" y="306547"/>
                  </a:lnTo>
                  <a:lnTo>
                    <a:pt x="544921" y="267216"/>
                  </a:lnTo>
                  <a:lnTo>
                    <a:pt x="570388" y="233182"/>
                  </a:lnTo>
                  <a:lnTo>
                    <a:pt x="587691" y="189970"/>
                  </a:lnTo>
                  <a:lnTo>
                    <a:pt x="585773" y="169411"/>
                  </a:lnTo>
                  <a:lnTo>
                    <a:pt x="571815" y="153169"/>
                  </a:lnTo>
                  <a:lnTo>
                    <a:pt x="560213" y="148962"/>
                  </a:lnTo>
                  <a:lnTo>
                    <a:pt x="796297" y="148962"/>
                  </a:lnTo>
                  <a:lnTo>
                    <a:pt x="784047" y="190775"/>
                  </a:lnTo>
                  <a:lnTo>
                    <a:pt x="750264" y="250143"/>
                  </a:lnTo>
                  <a:lnTo>
                    <a:pt x="719505" y="289804"/>
                  </a:lnTo>
                  <a:lnTo>
                    <a:pt x="684492" y="325957"/>
                  </a:lnTo>
                  <a:lnTo>
                    <a:pt x="645872" y="358508"/>
                  </a:lnTo>
                  <a:lnTo>
                    <a:pt x="619480" y="376825"/>
                  </a:lnTo>
                  <a:close/>
                </a:path>
                <a:path w="1221740" h="1266825">
                  <a:moveTo>
                    <a:pt x="888833" y="763119"/>
                  </a:moveTo>
                  <a:lnTo>
                    <a:pt x="705481" y="763119"/>
                  </a:lnTo>
                  <a:lnTo>
                    <a:pt x="685142" y="736924"/>
                  </a:lnTo>
                  <a:lnTo>
                    <a:pt x="660857" y="713645"/>
                  </a:lnTo>
                  <a:lnTo>
                    <a:pt x="604637" y="676458"/>
                  </a:lnTo>
                  <a:lnTo>
                    <a:pt x="559890" y="656228"/>
                  </a:lnTo>
                  <a:lnTo>
                    <a:pt x="513693" y="639271"/>
                  </a:lnTo>
                  <a:lnTo>
                    <a:pt x="467006" y="623337"/>
                  </a:lnTo>
                  <a:lnTo>
                    <a:pt x="420787" y="606179"/>
                  </a:lnTo>
                  <a:lnTo>
                    <a:pt x="378667" y="586670"/>
                  </a:lnTo>
                  <a:lnTo>
                    <a:pt x="339088" y="562285"/>
                  </a:lnTo>
                  <a:lnTo>
                    <a:pt x="304327" y="532425"/>
                  </a:lnTo>
                  <a:lnTo>
                    <a:pt x="276655" y="496488"/>
                  </a:lnTo>
                  <a:lnTo>
                    <a:pt x="536975" y="496488"/>
                  </a:lnTo>
                  <a:lnTo>
                    <a:pt x="549332" y="501448"/>
                  </a:lnTo>
                  <a:lnTo>
                    <a:pt x="581329" y="512871"/>
                  </a:lnTo>
                  <a:lnTo>
                    <a:pt x="628692" y="530262"/>
                  </a:lnTo>
                  <a:lnTo>
                    <a:pt x="675365" y="549613"/>
                  </a:lnTo>
                  <a:lnTo>
                    <a:pt x="720566" y="571901"/>
                  </a:lnTo>
                  <a:lnTo>
                    <a:pt x="763514" y="598107"/>
                  </a:lnTo>
                  <a:lnTo>
                    <a:pt x="802376" y="629233"/>
                  </a:lnTo>
                  <a:lnTo>
                    <a:pt x="835460" y="664655"/>
                  </a:lnTo>
                  <a:lnTo>
                    <a:pt x="862528" y="703769"/>
                  </a:lnTo>
                  <a:lnTo>
                    <a:pt x="883340" y="745973"/>
                  </a:lnTo>
                  <a:lnTo>
                    <a:pt x="888754" y="762870"/>
                  </a:lnTo>
                  <a:lnTo>
                    <a:pt x="888833" y="763119"/>
                  </a:lnTo>
                  <a:close/>
                </a:path>
                <a:path w="1221740" h="1266825">
                  <a:moveTo>
                    <a:pt x="1157425" y="790660"/>
                  </a:moveTo>
                  <a:lnTo>
                    <a:pt x="897656" y="790660"/>
                  </a:lnTo>
                  <a:lnTo>
                    <a:pt x="912403" y="789948"/>
                  </a:lnTo>
                  <a:lnTo>
                    <a:pt x="952018" y="784869"/>
                  </a:lnTo>
                  <a:lnTo>
                    <a:pt x="990830" y="775672"/>
                  </a:lnTo>
                  <a:lnTo>
                    <a:pt x="1028662" y="762870"/>
                  </a:lnTo>
                  <a:lnTo>
                    <a:pt x="1065334" y="746974"/>
                  </a:lnTo>
                  <a:lnTo>
                    <a:pt x="1127678" y="707739"/>
                  </a:lnTo>
                  <a:lnTo>
                    <a:pt x="1158616" y="687409"/>
                  </a:lnTo>
                  <a:lnTo>
                    <a:pt x="1190200" y="671709"/>
                  </a:lnTo>
                  <a:lnTo>
                    <a:pt x="1198130" y="670032"/>
                  </a:lnTo>
                  <a:lnTo>
                    <a:pt x="1206195" y="670760"/>
                  </a:lnTo>
                  <a:lnTo>
                    <a:pt x="1213278" y="673980"/>
                  </a:lnTo>
                  <a:lnTo>
                    <a:pt x="1218265" y="679782"/>
                  </a:lnTo>
                  <a:lnTo>
                    <a:pt x="1221595" y="686905"/>
                  </a:lnTo>
                  <a:lnTo>
                    <a:pt x="1219454" y="695452"/>
                  </a:lnTo>
                  <a:lnTo>
                    <a:pt x="1216380" y="703243"/>
                  </a:lnTo>
                  <a:lnTo>
                    <a:pt x="1194301" y="747441"/>
                  </a:lnTo>
                  <a:lnTo>
                    <a:pt x="1163615" y="785444"/>
                  </a:lnTo>
                  <a:lnTo>
                    <a:pt x="1157425" y="790660"/>
                  </a:lnTo>
                  <a:close/>
                </a:path>
                <a:path w="1221740" h="1266825">
                  <a:moveTo>
                    <a:pt x="439130" y="1266730"/>
                  </a:moveTo>
                  <a:lnTo>
                    <a:pt x="391005" y="1265379"/>
                  </a:lnTo>
                  <a:lnTo>
                    <a:pt x="343303" y="1260035"/>
                  </a:lnTo>
                  <a:lnTo>
                    <a:pt x="296504" y="1250678"/>
                  </a:lnTo>
                  <a:lnTo>
                    <a:pt x="251084" y="1237287"/>
                  </a:lnTo>
                  <a:lnTo>
                    <a:pt x="207523" y="1219842"/>
                  </a:lnTo>
                  <a:lnTo>
                    <a:pt x="166297" y="1198322"/>
                  </a:lnTo>
                  <a:lnTo>
                    <a:pt x="125716" y="1171537"/>
                  </a:lnTo>
                  <a:lnTo>
                    <a:pt x="88345" y="1140568"/>
                  </a:lnTo>
                  <a:lnTo>
                    <a:pt x="55523" y="1105236"/>
                  </a:lnTo>
                  <a:lnTo>
                    <a:pt x="28588" y="1065363"/>
                  </a:lnTo>
                  <a:lnTo>
                    <a:pt x="9099" y="1020574"/>
                  </a:lnTo>
                  <a:lnTo>
                    <a:pt x="0" y="976611"/>
                  </a:lnTo>
                  <a:lnTo>
                    <a:pt x="286" y="947475"/>
                  </a:lnTo>
                  <a:lnTo>
                    <a:pt x="331" y="942877"/>
                  </a:lnTo>
                  <a:lnTo>
                    <a:pt x="9485" y="893375"/>
                  </a:lnTo>
                  <a:lnTo>
                    <a:pt x="26328" y="855210"/>
                  </a:lnTo>
                  <a:lnTo>
                    <a:pt x="50079" y="820088"/>
                  </a:lnTo>
                  <a:lnTo>
                    <a:pt x="79866" y="788560"/>
                  </a:lnTo>
                  <a:lnTo>
                    <a:pt x="114819" y="761183"/>
                  </a:lnTo>
                  <a:lnTo>
                    <a:pt x="154068" y="738509"/>
                  </a:lnTo>
                  <a:lnTo>
                    <a:pt x="196741" y="721094"/>
                  </a:lnTo>
                  <a:lnTo>
                    <a:pt x="242053" y="708792"/>
                  </a:lnTo>
                  <a:lnTo>
                    <a:pt x="288336" y="701423"/>
                  </a:lnTo>
                  <a:lnTo>
                    <a:pt x="335253" y="698420"/>
                  </a:lnTo>
                  <a:lnTo>
                    <a:pt x="382468" y="699216"/>
                  </a:lnTo>
                  <a:lnTo>
                    <a:pt x="429643" y="703243"/>
                  </a:lnTo>
                  <a:lnTo>
                    <a:pt x="476441" y="709935"/>
                  </a:lnTo>
                  <a:lnTo>
                    <a:pt x="522615" y="718703"/>
                  </a:lnTo>
                  <a:lnTo>
                    <a:pt x="568050" y="728870"/>
                  </a:lnTo>
                  <a:lnTo>
                    <a:pt x="705481" y="763119"/>
                  </a:lnTo>
                  <a:lnTo>
                    <a:pt x="888833" y="763119"/>
                  </a:lnTo>
                  <a:lnTo>
                    <a:pt x="897656" y="790660"/>
                  </a:lnTo>
                  <a:lnTo>
                    <a:pt x="1157425" y="790660"/>
                  </a:lnTo>
                  <a:lnTo>
                    <a:pt x="1126203" y="816971"/>
                  </a:lnTo>
                  <a:lnTo>
                    <a:pt x="440683" y="816971"/>
                  </a:lnTo>
                  <a:lnTo>
                    <a:pt x="391331" y="818133"/>
                  </a:lnTo>
                  <a:lnTo>
                    <a:pt x="342537" y="825324"/>
                  </a:lnTo>
                  <a:lnTo>
                    <a:pt x="297665" y="839464"/>
                  </a:lnTo>
                  <a:lnTo>
                    <a:pt x="254529" y="862595"/>
                  </a:lnTo>
                  <a:lnTo>
                    <a:pt x="218915" y="894421"/>
                  </a:lnTo>
                  <a:lnTo>
                    <a:pt x="196614" y="934647"/>
                  </a:lnTo>
                  <a:lnTo>
                    <a:pt x="193463" y="982198"/>
                  </a:lnTo>
                  <a:lnTo>
                    <a:pt x="193411" y="982976"/>
                  </a:lnTo>
                  <a:lnTo>
                    <a:pt x="211298" y="1025260"/>
                  </a:lnTo>
                  <a:lnTo>
                    <a:pt x="244993" y="1056637"/>
                  </a:lnTo>
                  <a:lnTo>
                    <a:pt x="287563" y="1078132"/>
                  </a:lnTo>
                  <a:lnTo>
                    <a:pt x="332072" y="1090767"/>
                  </a:lnTo>
                  <a:lnTo>
                    <a:pt x="378536" y="1095946"/>
                  </a:lnTo>
                  <a:lnTo>
                    <a:pt x="819878" y="1095946"/>
                  </a:lnTo>
                  <a:lnTo>
                    <a:pt x="788452" y="1130690"/>
                  </a:lnTo>
                  <a:lnTo>
                    <a:pt x="750944" y="1163652"/>
                  </a:lnTo>
                  <a:lnTo>
                    <a:pt x="710000" y="1192149"/>
                  </a:lnTo>
                  <a:lnTo>
                    <a:pt x="669375" y="1214320"/>
                  </a:lnTo>
                  <a:lnTo>
                    <a:pt x="626304" y="1232622"/>
                  </a:lnTo>
                  <a:lnTo>
                    <a:pt x="581266" y="1247035"/>
                  </a:lnTo>
                  <a:lnTo>
                    <a:pt x="534739" y="1257538"/>
                  </a:lnTo>
                  <a:lnTo>
                    <a:pt x="487201" y="1264110"/>
                  </a:lnTo>
                  <a:lnTo>
                    <a:pt x="439130" y="1266730"/>
                  </a:lnTo>
                  <a:close/>
                </a:path>
                <a:path w="1221740" h="1266825">
                  <a:moveTo>
                    <a:pt x="819878" y="1095946"/>
                  </a:moveTo>
                  <a:lnTo>
                    <a:pt x="378536" y="1095946"/>
                  </a:lnTo>
                  <a:lnTo>
                    <a:pt x="425335" y="1094091"/>
                  </a:lnTo>
                  <a:lnTo>
                    <a:pt x="471644" y="1086360"/>
                  </a:lnTo>
                  <a:lnTo>
                    <a:pt x="516636" y="1073910"/>
                  </a:lnTo>
                  <a:lnTo>
                    <a:pt x="558841" y="1058034"/>
                  </a:lnTo>
                  <a:lnTo>
                    <a:pt x="600847" y="1037465"/>
                  </a:lnTo>
                  <a:lnTo>
                    <a:pt x="640502" y="1012191"/>
                  </a:lnTo>
                  <a:lnTo>
                    <a:pt x="675655" y="982198"/>
                  </a:lnTo>
                  <a:lnTo>
                    <a:pt x="704156" y="947475"/>
                  </a:lnTo>
                  <a:lnTo>
                    <a:pt x="723853" y="908009"/>
                  </a:lnTo>
                  <a:lnTo>
                    <a:pt x="732595" y="863787"/>
                  </a:lnTo>
                  <a:lnTo>
                    <a:pt x="624062" y="842185"/>
                  </a:lnTo>
                  <a:lnTo>
                    <a:pt x="587988" y="835296"/>
                  </a:lnTo>
                  <a:lnTo>
                    <a:pt x="539423" y="826988"/>
                  </a:lnTo>
                  <a:lnTo>
                    <a:pt x="490185" y="820401"/>
                  </a:lnTo>
                  <a:lnTo>
                    <a:pt x="440683" y="816971"/>
                  </a:lnTo>
                  <a:lnTo>
                    <a:pt x="1126203" y="816971"/>
                  </a:lnTo>
                  <a:lnTo>
                    <a:pt x="1082642" y="842814"/>
                  </a:lnTo>
                  <a:lnTo>
                    <a:pt x="1035493" y="862089"/>
                  </a:lnTo>
                  <a:lnTo>
                    <a:pt x="985993" y="875032"/>
                  </a:lnTo>
                  <a:lnTo>
                    <a:pt x="935711" y="881594"/>
                  </a:lnTo>
                  <a:lnTo>
                    <a:pt x="913235" y="882463"/>
                  </a:lnTo>
                  <a:lnTo>
                    <a:pt x="905750" y="882463"/>
                  </a:lnTo>
                  <a:lnTo>
                    <a:pt x="904086" y="902566"/>
                  </a:lnTo>
                  <a:lnTo>
                    <a:pt x="897114" y="942877"/>
                  </a:lnTo>
                  <a:lnTo>
                    <a:pt x="874154" y="1009434"/>
                  </a:lnTo>
                  <a:lnTo>
                    <a:pt x="850679" y="1053140"/>
                  </a:lnTo>
                  <a:lnTo>
                    <a:pt x="821904" y="1093706"/>
                  </a:lnTo>
                  <a:lnTo>
                    <a:pt x="819878" y="1095946"/>
                  </a:lnTo>
                  <a:close/>
                </a:path>
              </a:pathLst>
            </a:custGeom>
            <a:solidFill>
              <a:srgbClr val="EC20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210" y="674787"/>
              <a:ext cx="2637463" cy="184570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09018" y="1699919"/>
              <a:ext cx="2324100" cy="2298065"/>
            </a:xfrm>
            <a:custGeom>
              <a:avLst/>
              <a:gdLst/>
              <a:ahLst/>
              <a:cxnLst/>
              <a:rect l="l" t="t" r="r" b="b"/>
              <a:pathLst>
                <a:path w="2324100" h="2298065">
                  <a:moveTo>
                    <a:pt x="1852460" y="932027"/>
                  </a:moveTo>
                  <a:lnTo>
                    <a:pt x="1822437" y="899058"/>
                  </a:lnTo>
                  <a:lnTo>
                    <a:pt x="1665947" y="859650"/>
                  </a:lnTo>
                  <a:lnTo>
                    <a:pt x="1649958" y="858888"/>
                  </a:lnTo>
                  <a:lnTo>
                    <a:pt x="1635404" y="864146"/>
                  </a:lnTo>
                  <a:lnTo>
                    <a:pt x="1623885" y="874471"/>
                  </a:lnTo>
                  <a:lnTo>
                    <a:pt x="1616976" y="888923"/>
                  </a:lnTo>
                  <a:lnTo>
                    <a:pt x="1479067" y="1436598"/>
                  </a:lnTo>
                  <a:lnTo>
                    <a:pt x="1557312" y="1456296"/>
                  </a:lnTo>
                  <a:lnTo>
                    <a:pt x="1685366" y="947737"/>
                  </a:lnTo>
                  <a:lnTo>
                    <a:pt x="1763610" y="967447"/>
                  </a:lnTo>
                  <a:lnTo>
                    <a:pt x="1635544" y="1476006"/>
                  </a:lnTo>
                  <a:lnTo>
                    <a:pt x="1182674" y="1361973"/>
                  </a:lnTo>
                  <a:lnTo>
                    <a:pt x="1244346" y="1377492"/>
                  </a:lnTo>
                  <a:lnTo>
                    <a:pt x="1313307" y="1103655"/>
                  </a:lnTo>
                  <a:lnTo>
                    <a:pt x="1391539" y="1123365"/>
                  </a:lnTo>
                  <a:lnTo>
                    <a:pt x="1322590" y="1397190"/>
                  </a:lnTo>
                  <a:lnTo>
                    <a:pt x="1400835" y="1416900"/>
                  </a:lnTo>
                  <a:lnTo>
                    <a:pt x="1469783" y="1143063"/>
                  </a:lnTo>
                  <a:lnTo>
                    <a:pt x="1479638" y="1103934"/>
                  </a:lnTo>
                  <a:lnTo>
                    <a:pt x="1480400" y="1087932"/>
                  </a:lnTo>
                  <a:lnTo>
                    <a:pt x="1450365" y="1054963"/>
                  </a:lnTo>
                  <a:lnTo>
                    <a:pt x="1293888" y="1015568"/>
                  </a:lnTo>
                  <a:lnTo>
                    <a:pt x="1277886" y="1014806"/>
                  </a:lnTo>
                  <a:lnTo>
                    <a:pt x="1263345" y="1020064"/>
                  </a:lnTo>
                  <a:lnTo>
                    <a:pt x="1251826" y="1030376"/>
                  </a:lnTo>
                  <a:lnTo>
                    <a:pt x="1244917" y="1044829"/>
                  </a:lnTo>
                  <a:lnTo>
                    <a:pt x="1166114" y="1357795"/>
                  </a:lnTo>
                  <a:lnTo>
                    <a:pt x="1087869" y="1338097"/>
                  </a:lnTo>
                  <a:lnTo>
                    <a:pt x="1215936" y="829538"/>
                  </a:lnTo>
                  <a:lnTo>
                    <a:pt x="1225778" y="790409"/>
                  </a:lnTo>
                  <a:lnTo>
                    <a:pt x="1226540" y="774407"/>
                  </a:lnTo>
                  <a:lnTo>
                    <a:pt x="1221295" y="759866"/>
                  </a:lnTo>
                  <a:lnTo>
                    <a:pt x="1210970" y="748347"/>
                  </a:lnTo>
                  <a:lnTo>
                    <a:pt x="1196517" y="741438"/>
                  </a:lnTo>
                  <a:lnTo>
                    <a:pt x="1137678" y="726630"/>
                  </a:lnTo>
                  <a:lnTo>
                    <a:pt x="1137678" y="809840"/>
                  </a:lnTo>
                  <a:lnTo>
                    <a:pt x="1009637" y="1318387"/>
                  </a:lnTo>
                  <a:lnTo>
                    <a:pt x="1038669" y="1325714"/>
                  </a:lnTo>
                  <a:lnTo>
                    <a:pt x="931392" y="1298689"/>
                  </a:lnTo>
                  <a:lnTo>
                    <a:pt x="1059446" y="790130"/>
                  </a:lnTo>
                  <a:lnTo>
                    <a:pt x="1137678" y="809840"/>
                  </a:lnTo>
                  <a:lnTo>
                    <a:pt x="1137678" y="726630"/>
                  </a:lnTo>
                  <a:lnTo>
                    <a:pt x="1040028" y="702043"/>
                  </a:lnTo>
                  <a:lnTo>
                    <a:pt x="1024039" y="701281"/>
                  </a:lnTo>
                  <a:lnTo>
                    <a:pt x="1009484" y="706526"/>
                  </a:lnTo>
                  <a:lnTo>
                    <a:pt x="997978" y="716851"/>
                  </a:lnTo>
                  <a:lnTo>
                    <a:pt x="991069" y="731304"/>
                  </a:lnTo>
                  <a:lnTo>
                    <a:pt x="853147" y="1278991"/>
                  </a:lnTo>
                  <a:lnTo>
                    <a:pt x="744562" y="1251648"/>
                  </a:lnTo>
                  <a:lnTo>
                    <a:pt x="774915" y="1259281"/>
                  </a:lnTo>
                  <a:lnTo>
                    <a:pt x="853719" y="946327"/>
                  </a:lnTo>
                  <a:lnTo>
                    <a:pt x="863574" y="907211"/>
                  </a:lnTo>
                  <a:lnTo>
                    <a:pt x="848753" y="865149"/>
                  </a:lnTo>
                  <a:lnTo>
                    <a:pt x="775474" y="843432"/>
                  </a:lnTo>
                  <a:lnTo>
                    <a:pt x="775474" y="926630"/>
                  </a:lnTo>
                  <a:lnTo>
                    <a:pt x="696671" y="1239583"/>
                  </a:lnTo>
                  <a:lnTo>
                    <a:pt x="618439" y="1219885"/>
                  </a:lnTo>
                  <a:lnTo>
                    <a:pt x="697242" y="906919"/>
                  </a:lnTo>
                  <a:lnTo>
                    <a:pt x="775474" y="926630"/>
                  </a:lnTo>
                  <a:lnTo>
                    <a:pt x="775474" y="843432"/>
                  </a:lnTo>
                  <a:lnTo>
                    <a:pt x="677824" y="818832"/>
                  </a:lnTo>
                  <a:lnTo>
                    <a:pt x="661822" y="818070"/>
                  </a:lnTo>
                  <a:lnTo>
                    <a:pt x="647268" y="823328"/>
                  </a:lnTo>
                  <a:lnTo>
                    <a:pt x="635762" y="833653"/>
                  </a:lnTo>
                  <a:lnTo>
                    <a:pt x="628853" y="848106"/>
                  </a:lnTo>
                  <a:lnTo>
                    <a:pt x="540194" y="1200175"/>
                  </a:lnTo>
                  <a:lnTo>
                    <a:pt x="548690" y="1202321"/>
                  </a:lnTo>
                  <a:lnTo>
                    <a:pt x="422833" y="1170622"/>
                  </a:lnTo>
                  <a:lnTo>
                    <a:pt x="380771" y="1185443"/>
                  </a:lnTo>
                  <a:lnTo>
                    <a:pt x="373100" y="1215898"/>
                  </a:lnTo>
                  <a:lnTo>
                    <a:pt x="378358" y="1230439"/>
                  </a:lnTo>
                  <a:lnTo>
                    <a:pt x="388683" y="1241958"/>
                  </a:lnTo>
                  <a:lnTo>
                    <a:pt x="403136" y="1248867"/>
                  </a:lnTo>
                  <a:lnTo>
                    <a:pt x="1733207" y="1583791"/>
                  </a:lnTo>
                  <a:lnTo>
                    <a:pt x="1749209" y="1584553"/>
                  </a:lnTo>
                  <a:lnTo>
                    <a:pt x="1763750" y="1579295"/>
                  </a:lnTo>
                  <a:lnTo>
                    <a:pt x="1775269" y="1568970"/>
                  </a:lnTo>
                  <a:lnTo>
                    <a:pt x="1782178" y="1554530"/>
                  </a:lnTo>
                  <a:lnTo>
                    <a:pt x="1782940" y="1538528"/>
                  </a:lnTo>
                  <a:lnTo>
                    <a:pt x="1777682" y="1523974"/>
                  </a:lnTo>
                  <a:lnTo>
                    <a:pt x="1767357" y="1512468"/>
                  </a:lnTo>
                  <a:lnTo>
                    <a:pt x="1752904" y="1505559"/>
                  </a:lnTo>
                  <a:lnTo>
                    <a:pt x="1645653" y="1478559"/>
                  </a:lnTo>
                  <a:lnTo>
                    <a:pt x="1713788" y="1495704"/>
                  </a:lnTo>
                  <a:lnTo>
                    <a:pt x="1841855" y="987145"/>
                  </a:lnTo>
                  <a:lnTo>
                    <a:pt x="1851698" y="948029"/>
                  </a:lnTo>
                  <a:lnTo>
                    <a:pt x="1852460" y="932027"/>
                  </a:lnTo>
                  <a:close/>
                </a:path>
                <a:path w="2324100" h="2298065">
                  <a:moveTo>
                    <a:pt x="1913064" y="665340"/>
                  </a:moveTo>
                  <a:lnTo>
                    <a:pt x="1897278" y="621690"/>
                  </a:lnTo>
                  <a:lnTo>
                    <a:pt x="1866315" y="587121"/>
                  </a:lnTo>
                  <a:lnTo>
                    <a:pt x="1833321" y="571334"/>
                  </a:lnTo>
                  <a:lnTo>
                    <a:pt x="1833321" y="677621"/>
                  </a:lnTo>
                  <a:lnTo>
                    <a:pt x="1832571" y="693610"/>
                  </a:lnTo>
                  <a:lnTo>
                    <a:pt x="1825650" y="708037"/>
                  </a:lnTo>
                  <a:lnTo>
                    <a:pt x="1814131" y="718362"/>
                  </a:lnTo>
                  <a:lnTo>
                    <a:pt x="1799577" y="723620"/>
                  </a:lnTo>
                  <a:lnTo>
                    <a:pt x="1783600" y="722871"/>
                  </a:lnTo>
                  <a:lnTo>
                    <a:pt x="1769160" y="715962"/>
                  </a:lnTo>
                  <a:lnTo>
                    <a:pt x="1758835" y="704443"/>
                  </a:lnTo>
                  <a:lnTo>
                    <a:pt x="1753577" y="689889"/>
                  </a:lnTo>
                  <a:lnTo>
                    <a:pt x="1754327" y="673900"/>
                  </a:lnTo>
                  <a:lnTo>
                    <a:pt x="1761236" y="659460"/>
                  </a:lnTo>
                  <a:lnTo>
                    <a:pt x="1772754" y="649147"/>
                  </a:lnTo>
                  <a:lnTo>
                    <a:pt x="1787309" y="643877"/>
                  </a:lnTo>
                  <a:lnTo>
                    <a:pt x="1803298" y="644639"/>
                  </a:lnTo>
                  <a:lnTo>
                    <a:pt x="1817738" y="651548"/>
                  </a:lnTo>
                  <a:lnTo>
                    <a:pt x="1828050" y="663067"/>
                  </a:lnTo>
                  <a:lnTo>
                    <a:pt x="1833321" y="677621"/>
                  </a:lnTo>
                  <a:lnTo>
                    <a:pt x="1833321" y="571334"/>
                  </a:lnTo>
                  <a:lnTo>
                    <a:pt x="1822996" y="566394"/>
                  </a:lnTo>
                  <a:lnTo>
                    <a:pt x="1777072" y="563803"/>
                  </a:lnTo>
                  <a:lnTo>
                    <a:pt x="1735353" y="577659"/>
                  </a:lnTo>
                  <a:lnTo>
                    <a:pt x="1701558" y="605053"/>
                  </a:lnTo>
                  <a:lnTo>
                    <a:pt x="1679384" y="643077"/>
                  </a:lnTo>
                  <a:lnTo>
                    <a:pt x="1672551" y="688809"/>
                  </a:lnTo>
                  <a:lnTo>
                    <a:pt x="1550758" y="710412"/>
                  </a:lnTo>
                  <a:lnTo>
                    <a:pt x="1539532" y="695452"/>
                  </a:lnTo>
                  <a:lnTo>
                    <a:pt x="1520558" y="670179"/>
                  </a:lnTo>
                  <a:lnTo>
                    <a:pt x="1480959" y="647750"/>
                  </a:lnTo>
                  <a:lnTo>
                    <a:pt x="1480959" y="755294"/>
                  </a:lnTo>
                  <a:lnTo>
                    <a:pt x="1480197" y="771283"/>
                  </a:lnTo>
                  <a:lnTo>
                    <a:pt x="1473288" y="785710"/>
                  </a:lnTo>
                  <a:lnTo>
                    <a:pt x="1461770" y="796036"/>
                  </a:lnTo>
                  <a:lnTo>
                    <a:pt x="1447215" y="801293"/>
                  </a:lnTo>
                  <a:lnTo>
                    <a:pt x="1431239" y="800544"/>
                  </a:lnTo>
                  <a:lnTo>
                    <a:pt x="1416799" y="793635"/>
                  </a:lnTo>
                  <a:lnTo>
                    <a:pt x="1406474" y="782116"/>
                  </a:lnTo>
                  <a:lnTo>
                    <a:pt x="1401216" y="767562"/>
                  </a:lnTo>
                  <a:lnTo>
                    <a:pt x="1401965" y="751573"/>
                  </a:lnTo>
                  <a:lnTo>
                    <a:pt x="1408874" y="737133"/>
                  </a:lnTo>
                  <a:lnTo>
                    <a:pt x="1420393" y="726821"/>
                  </a:lnTo>
                  <a:lnTo>
                    <a:pt x="1434947" y="721550"/>
                  </a:lnTo>
                  <a:lnTo>
                    <a:pt x="1450936" y="722312"/>
                  </a:lnTo>
                  <a:lnTo>
                    <a:pt x="1465376" y="729221"/>
                  </a:lnTo>
                  <a:lnTo>
                    <a:pt x="1475689" y="740740"/>
                  </a:lnTo>
                  <a:lnTo>
                    <a:pt x="1480959" y="755294"/>
                  </a:lnTo>
                  <a:lnTo>
                    <a:pt x="1480959" y="647750"/>
                  </a:lnTo>
                  <a:lnTo>
                    <a:pt x="1478457" y="646328"/>
                  </a:lnTo>
                  <a:lnTo>
                    <a:pt x="1430464" y="640880"/>
                  </a:lnTo>
                  <a:lnTo>
                    <a:pt x="1428178" y="641540"/>
                  </a:lnTo>
                  <a:lnTo>
                    <a:pt x="1382153" y="655828"/>
                  </a:lnTo>
                  <a:lnTo>
                    <a:pt x="1338643" y="596087"/>
                  </a:lnTo>
                  <a:lnTo>
                    <a:pt x="1325092" y="577481"/>
                  </a:lnTo>
                  <a:lnTo>
                    <a:pt x="1283830" y="520814"/>
                  </a:lnTo>
                  <a:lnTo>
                    <a:pt x="1286802" y="514578"/>
                  </a:lnTo>
                  <a:lnTo>
                    <a:pt x="1304937" y="476554"/>
                  </a:lnTo>
                  <a:lnTo>
                    <a:pt x="1306626" y="436372"/>
                  </a:lnTo>
                  <a:lnTo>
                    <a:pt x="1306893" y="430110"/>
                  </a:lnTo>
                  <a:lnTo>
                    <a:pt x="1291590" y="386753"/>
                  </a:lnTo>
                  <a:lnTo>
                    <a:pt x="1260919" y="351802"/>
                  </a:lnTo>
                  <a:lnTo>
                    <a:pt x="1227099" y="335521"/>
                  </a:lnTo>
                  <a:lnTo>
                    <a:pt x="1227099" y="441769"/>
                  </a:lnTo>
                  <a:lnTo>
                    <a:pt x="1226350" y="457758"/>
                  </a:lnTo>
                  <a:lnTo>
                    <a:pt x="1219441" y="472186"/>
                  </a:lnTo>
                  <a:lnTo>
                    <a:pt x="1207922" y="482511"/>
                  </a:lnTo>
                  <a:lnTo>
                    <a:pt x="1193368" y="487768"/>
                  </a:lnTo>
                  <a:lnTo>
                    <a:pt x="1177378" y="487019"/>
                  </a:lnTo>
                  <a:lnTo>
                    <a:pt x="1162939" y="480110"/>
                  </a:lnTo>
                  <a:lnTo>
                    <a:pt x="1152613" y="468591"/>
                  </a:lnTo>
                  <a:lnTo>
                    <a:pt x="1147356" y="454037"/>
                  </a:lnTo>
                  <a:lnTo>
                    <a:pt x="1148105" y="438048"/>
                  </a:lnTo>
                  <a:lnTo>
                    <a:pt x="1155014" y="423608"/>
                  </a:lnTo>
                  <a:lnTo>
                    <a:pt x="1166545" y="413296"/>
                  </a:lnTo>
                  <a:lnTo>
                    <a:pt x="1181087" y="408025"/>
                  </a:lnTo>
                  <a:lnTo>
                    <a:pt x="1197076" y="408787"/>
                  </a:lnTo>
                  <a:lnTo>
                    <a:pt x="1211516" y="415696"/>
                  </a:lnTo>
                  <a:lnTo>
                    <a:pt x="1221841" y="427215"/>
                  </a:lnTo>
                  <a:lnTo>
                    <a:pt x="1227099" y="441769"/>
                  </a:lnTo>
                  <a:lnTo>
                    <a:pt x="1227099" y="335521"/>
                  </a:lnTo>
                  <a:lnTo>
                    <a:pt x="1216787" y="330542"/>
                  </a:lnTo>
                  <a:lnTo>
                    <a:pt x="1174559" y="327533"/>
                  </a:lnTo>
                  <a:lnTo>
                    <a:pt x="1135367" y="338620"/>
                  </a:lnTo>
                  <a:lnTo>
                    <a:pt x="1102271" y="361759"/>
                  </a:lnTo>
                  <a:lnTo>
                    <a:pt x="1078395" y="394893"/>
                  </a:lnTo>
                  <a:lnTo>
                    <a:pt x="1066800" y="435978"/>
                  </a:lnTo>
                  <a:lnTo>
                    <a:pt x="914336" y="534606"/>
                  </a:lnTo>
                  <a:lnTo>
                    <a:pt x="900798" y="518375"/>
                  </a:lnTo>
                  <a:lnTo>
                    <a:pt x="884516" y="504647"/>
                  </a:lnTo>
                  <a:lnTo>
                    <a:pt x="865733" y="493852"/>
                  </a:lnTo>
                  <a:lnTo>
                    <a:pt x="855040" y="490093"/>
                  </a:lnTo>
                  <a:lnTo>
                    <a:pt x="855040" y="597674"/>
                  </a:lnTo>
                  <a:lnTo>
                    <a:pt x="854290" y="613664"/>
                  </a:lnTo>
                  <a:lnTo>
                    <a:pt x="847382" y="628103"/>
                  </a:lnTo>
                  <a:lnTo>
                    <a:pt x="835850" y="638429"/>
                  </a:lnTo>
                  <a:lnTo>
                    <a:pt x="821309" y="643686"/>
                  </a:lnTo>
                  <a:lnTo>
                    <a:pt x="805319" y="642937"/>
                  </a:lnTo>
                  <a:lnTo>
                    <a:pt x="790879" y="636028"/>
                  </a:lnTo>
                  <a:lnTo>
                    <a:pt x="780554" y="624497"/>
                  </a:lnTo>
                  <a:lnTo>
                    <a:pt x="775296" y="609955"/>
                  </a:lnTo>
                  <a:lnTo>
                    <a:pt x="776046" y="593966"/>
                  </a:lnTo>
                  <a:lnTo>
                    <a:pt x="782955" y="579526"/>
                  </a:lnTo>
                  <a:lnTo>
                    <a:pt x="794473" y="569201"/>
                  </a:lnTo>
                  <a:lnTo>
                    <a:pt x="809028" y="563943"/>
                  </a:lnTo>
                  <a:lnTo>
                    <a:pt x="825017" y="564692"/>
                  </a:lnTo>
                  <a:lnTo>
                    <a:pt x="839457" y="571601"/>
                  </a:lnTo>
                  <a:lnTo>
                    <a:pt x="849782" y="583133"/>
                  </a:lnTo>
                  <a:lnTo>
                    <a:pt x="855040" y="597674"/>
                  </a:lnTo>
                  <a:lnTo>
                    <a:pt x="855040" y="490093"/>
                  </a:lnTo>
                  <a:lnTo>
                    <a:pt x="844715" y="486460"/>
                  </a:lnTo>
                  <a:lnTo>
                    <a:pt x="796759" y="484200"/>
                  </a:lnTo>
                  <a:lnTo>
                    <a:pt x="753110" y="499986"/>
                  </a:lnTo>
                  <a:lnTo>
                    <a:pt x="718540" y="530948"/>
                  </a:lnTo>
                  <a:lnTo>
                    <a:pt x="697801" y="574268"/>
                  </a:lnTo>
                  <a:lnTo>
                    <a:pt x="695553" y="622223"/>
                  </a:lnTo>
                  <a:lnTo>
                    <a:pt x="711327" y="665873"/>
                  </a:lnTo>
                  <a:lnTo>
                    <a:pt x="742302" y="700443"/>
                  </a:lnTo>
                  <a:lnTo>
                    <a:pt x="785609" y="721169"/>
                  </a:lnTo>
                  <a:lnTo>
                    <a:pt x="827544" y="724217"/>
                  </a:lnTo>
                  <a:lnTo>
                    <a:pt x="866533" y="713346"/>
                  </a:lnTo>
                  <a:lnTo>
                    <a:pt x="899541" y="690524"/>
                  </a:lnTo>
                  <a:lnTo>
                    <a:pt x="914285" y="670382"/>
                  </a:lnTo>
                  <a:lnTo>
                    <a:pt x="923518" y="657758"/>
                  </a:lnTo>
                  <a:lnTo>
                    <a:pt x="935443" y="617054"/>
                  </a:lnTo>
                  <a:lnTo>
                    <a:pt x="962748" y="599376"/>
                  </a:lnTo>
                  <a:lnTo>
                    <a:pt x="1021257" y="561530"/>
                  </a:lnTo>
                  <a:lnTo>
                    <a:pt x="1088631" y="517944"/>
                  </a:lnTo>
                  <a:lnTo>
                    <a:pt x="1114425" y="544563"/>
                  </a:lnTo>
                  <a:lnTo>
                    <a:pt x="1145908" y="561657"/>
                  </a:lnTo>
                  <a:lnTo>
                    <a:pt x="1180719" y="568744"/>
                  </a:lnTo>
                  <a:lnTo>
                    <a:pt x="1216431" y="565315"/>
                  </a:lnTo>
                  <a:lnTo>
                    <a:pt x="1327962" y="718477"/>
                  </a:lnTo>
                  <a:lnTo>
                    <a:pt x="1320050" y="759650"/>
                  </a:lnTo>
                  <a:lnTo>
                    <a:pt x="1326184" y="799325"/>
                  </a:lnTo>
                  <a:lnTo>
                    <a:pt x="1344625" y="834428"/>
                  </a:lnTo>
                  <a:lnTo>
                    <a:pt x="1373644" y="861936"/>
                  </a:lnTo>
                  <a:lnTo>
                    <a:pt x="1411528" y="878789"/>
                  </a:lnTo>
                  <a:lnTo>
                    <a:pt x="1459496" y="881037"/>
                  </a:lnTo>
                  <a:lnTo>
                    <a:pt x="1503146" y="865263"/>
                  </a:lnTo>
                  <a:lnTo>
                    <a:pt x="1537716" y="834288"/>
                  </a:lnTo>
                  <a:lnTo>
                    <a:pt x="1540675" y="828103"/>
                  </a:lnTo>
                  <a:lnTo>
                    <a:pt x="1551533" y="805421"/>
                  </a:lnTo>
                  <a:lnTo>
                    <a:pt x="1558467" y="790981"/>
                  </a:lnTo>
                  <a:lnTo>
                    <a:pt x="1655394" y="773798"/>
                  </a:lnTo>
                  <a:lnTo>
                    <a:pt x="1703984" y="765175"/>
                  </a:lnTo>
                  <a:lnTo>
                    <a:pt x="1746605" y="795350"/>
                  </a:lnTo>
                  <a:lnTo>
                    <a:pt x="1811858" y="803363"/>
                  </a:lnTo>
                  <a:lnTo>
                    <a:pt x="1829841" y="796874"/>
                  </a:lnTo>
                  <a:lnTo>
                    <a:pt x="1855508" y="787590"/>
                  </a:lnTo>
                  <a:lnTo>
                    <a:pt x="1855889" y="787247"/>
                  </a:lnTo>
                  <a:lnTo>
                    <a:pt x="1890077" y="756615"/>
                  </a:lnTo>
                  <a:lnTo>
                    <a:pt x="1893036" y="750430"/>
                  </a:lnTo>
                  <a:lnTo>
                    <a:pt x="1893303" y="749858"/>
                  </a:lnTo>
                  <a:lnTo>
                    <a:pt x="1910803" y="713308"/>
                  </a:lnTo>
                  <a:lnTo>
                    <a:pt x="1912734" y="672198"/>
                  </a:lnTo>
                  <a:lnTo>
                    <a:pt x="1913064" y="665340"/>
                  </a:lnTo>
                  <a:close/>
                </a:path>
                <a:path w="2324100" h="2298065">
                  <a:moveTo>
                    <a:pt x="2323515" y="625309"/>
                  </a:moveTo>
                  <a:lnTo>
                    <a:pt x="2321128" y="581850"/>
                  </a:lnTo>
                  <a:lnTo>
                    <a:pt x="2310485" y="540359"/>
                  </a:lnTo>
                  <a:lnTo>
                    <a:pt x="2292235" y="501942"/>
                  </a:lnTo>
                  <a:lnTo>
                    <a:pt x="2267039" y="467677"/>
                  </a:lnTo>
                  <a:lnTo>
                    <a:pt x="2242616" y="445185"/>
                  </a:lnTo>
                  <a:lnTo>
                    <a:pt x="2242616" y="604939"/>
                  </a:lnTo>
                  <a:lnTo>
                    <a:pt x="2238756" y="649960"/>
                  </a:lnTo>
                  <a:lnTo>
                    <a:pt x="1967788" y="1726069"/>
                  </a:lnTo>
                  <a:lnTo>
                    <a:pt x="129146" y="1263078"/>
                  </a:lnTo>
                  <a:lnTo>
                    <a:pt x="400126" y="186969"/>
                  </a:lnTo>
                  <a:lnTo>
                    <a:pt x="418045" y="145491"/>
                  </a:lnTo>
                  <a:lnTo>
                    <a:pt x="446824" y="112991"/>
                  </a:lnTo>
                  <a:lnTo>
                    <a:pt x="483857" y="90855"/>
                  </a:lnTo>
                  <a:lnTo>
                    <a:pt x="526249" y="80873"/>
                  </a:lnTo>
                  <a:lnTo>
                    <a:pt x="571131" y="84759"/>
                  </a:lnTo>
                  <a:lnTo>
                    <a:pt x="2136559" y="478955"/>
                  </a:lnTo>
                  <a:lnTo>
                    <a:pt x="2177923" y="496785"/>
                  </a:lnTo>
                  <a:lnTo>
                    <a:pt x="2210536" y="525640"/>
                  </a:lnTo>
                  <a:lnTo>
                    <a:pt x="2232672" y="562686"/>
                  </a:lnTo>
                  <a:lnTo>
                    <a:pt x="2242616" y="604939"/>
                  </a:lnTo>
                  <a:lnTo>
                    <a:pt x="2242616" y="445185"/>
                  </a:lnTo>
                  <a:lnTo>
                    <a:pt x="2198395" y="415975"/>
                  </a:lnTo>
                  <a:lnTo>
                    <a:pt x="2156256" y="400710"/>
                  </a:lnTo>
                  <a:lnTo>
                    <a:pt x="590867" y="6527"/>
                  </a:lnTo>
                  <a:lnTo>
                    <a:pt x="546493" y="0"/>
                  </a:lnTo>
                  <a:lnTo>
                    <a:pt x="503034" y="2387"/>
                  </a:lnTo>
                  <a:lnTo>
                    <a:pt x="461543" y="13042"/>
                  </a:lnTo>
                  <a:lnTo>
                    <a:pt x="423125" y="31280"/>
                  </a:lnTo>
                  <a:lnTo>
                    <a:pt x="388861" y="56476"/>
                  </a:lnTo>
                  <a:lnTo>
                    <a:pt x="359841" y="87972"/>
                  </a:lnTo>
                  <a:lnTo>
                    <a:pt x="337146" y="125120"/>
                  </a:lnTo>
                  <a:lnTo>
                    <a:pt x="321881" y="167271"/>
                  </a:lnTo>
                  <a:lnTo>
                    <a:pt x="6502" y="1419720"/>
                  </a:lnTo>
                  <a:lnTo>
                    <a:pt x="0" y="1463954"/>
                  </a:lnTo>
                  <a:lnTo>
                    <a:pt x="2374" y="1507540"/>
                  </a:lnTo>
                  <a:lnTo>
                    <a:pt x="13017" y="1549019"/>
                  </a:lnTo>
                  <a:lnTo>
                    <a:pt x="31267" y="1587436"/>
                  </a:lnTo>
                  <a:lnTo>
                    <a:pt x="56464" y="1621701"/>
                  </a:lnTo>
                  <a:lnTo>
                    <a:pt x="87960" y="1650720"/>
                  </a:lnTo>
                  <a:lnTo>
                    <a:pt x="125107" y="1673415"/>
                  </a:lnTo>
                  <a:lnTo>
                    <a:pt x="167246" y="1688680"/>
                  </a:lnTo>
                  <a:lnTo>
                    <a:pt x="754367" y="1836521"/>
                  </a:lnTo>
                  <a:lnTo>
                    <a:pt x="734656" y="1914753"/>
                  </a:lnTo>
                  <a:lnTo>
                    <a:pt x="812901" y="1934451"/>
                  </a:lnTo>
                  <a:lnTo>
                    <a:pt x="832586" y="1856232"/>
                  </a:lnTo>
                  <a:lnTo>
                    <a:pt x="1067320" y="1915325"/>
                  </a:lnTo>
                  <a:lnTo>
                    <a:pt x="1047623" y="1993557"/>
                  </a:lnTo>
                  <a:lnTo>
                    <a:pt x="1067155" y="1998484"/>
                  </a:lnTo>
                  <a:lnTo>
                    <a:pt x="695540" y="1904911"/>
                  </a:lnTo>
                  <a:lnTo>
                    <a:pt x="649439" y="1898802"/>
                  </a:lnTo>
                  <a:lnTo>
                    <a:pt x="604583" y="1903171"/>
                  </a:lnTo>
                  <a:lnTo>
                    <a:pt x="562444" y="1917141"/>
                  </a:lnTo>
                  <a:lnTo>
                    <a:pt x="524497" y="1939823"/>
                  </a:lnTo>
                  <a:lnTo>
                    <a:pt x="492239" y="1970316"/>
                  </a:lnTo>
                  <a:lnTo>
                    <a:pt x="467144" y="2007755"/>
                  </a:lnTo>
                  <a:lnTo>
                    <a:pt x="450684" y="2051253"/>
                  </a:lnTo>
                  <a:lnTo>
                    <a:pt x="449922" y="2067255"/>
                  </a:lnTo>
                  <a:lnTo>
                    <a:pt x="455180" y="2081796"/>
                  </a:lnTo>
                  <a:lnTo>
                    <a:pt x="465505" y="2093315"/>
                  </a:lnTo>
                  <a:lnTo>
                    <a:pt x="479958" y="2100224"/>
                  </a:lnTo>
                  <a:lnTo>
                    <a:pt x="1262367" y="2297252"/>
                  </a:lnTo>
                  <a:lnTo>
                    <a:pt x="1278356" y="2298001"/>
                  </a:lnTo>
                  <a:lnTo>
                    <a:pt x="1292898" y="2292743"/>
                  </a:lnTo>
                  <a:lnTo>
                    <a:pt x="1304417" y="2282418"/>
                  </a:lnTo>
                  <a:lnTo>
                    <a:pt x="1311325" y="2267966"/>
                  </a:lnTo>
                  <a:lnTo>
                    <a:pt x="1316659" y="2227707"/>
                  </a:lnTo>
                  <a:lnTo>
                    <a:pt x="1317434" y="2221865"/>
                  </a:lnTo>
                  <a:lnTo>
                    <a:pt x="1313053" y="2177008"/>
                  </a:lnTo>
                  <a:lnTo>
                    <a:pt x="1300975" y="2140559"/>
                  </a:lnTo>
                  <a:lnTo>
                    <a:pt x="1276413" y="2096922"/>
                  </a:lnTo>
                  <a:lnTo>
                    <a:pt x="1245908" y="2064664"/>
                  </a:lnTo>
                  <a:lnTo>
                    <a:pt x="1236218" y="2058174"/>
                  </a:lnTo>
                  <a:lnTo>
                    <a:pt x="1236218" y="2207463"/>
                  </a:lnTo>
                  <a:lnTo>
                    <a:pt x="545477" y="2033524"/>
                  </a:lnTo>
                  <a:lnTo>
                    <a:pt x="570331" y="2006346"/>
                  </a:lnTo>
                  <a:lnTo>
                    <a:pt x="601891" y="1987969"/>
                  </a:lnTo>
                  <a:lnTo>
                    <a:pt x="637832" y="1979764"/>
                  </a:lnTo>
                  <a:lnTo>
                    <a:pt x="675843" y="1983143"/>
                  </a:lnTo>
                  <a:lnTo>
                    <a:pt x="1145273" y="2101354"/>
                  </a:lnTo>
                  <a:lnTo>
                    <a:pt x="1180350" y="2116378"/>
                  </a:lnTo>
                  <a:lnTo>
                    <a:pt x="1227213" y="2171763"/>
                  </a:lnTo>
                  <a:lnTo>
                    <a:pt x="1236218" y="2207463"/>
                  </a:lnTo>
                  <a:lnTo>
                    <a:pt x="1236218" y="2058174"/>
                  </a:lnTo>
                  <a:lnTo>
                    <a:pt x="1208468" y="2039569"/>
                  </a:lnTo>
                  <a:lnTo>
                    <a:pt x="1164983" y="2023110"/>
                  </a:lnTo>
                  <a:lnTo>
                    <a:pt x="1125855" y="2013267"/>
                  </a:lnTo>
                  <a:lnTo>
                    <a:pt x="1145552" y="1935035"/>
                  </a:lnTo>
                  <a:lnTo>
                    <a:pt x="1732673" y="2082863"/>
                  </a:lnTo>
                  <a:lnTo>
                    <a:pt x="1777022" y="2089378"/>
                  </a:lnTo>
                  <a:lnTo>
                    <a:pt x="1820481" y="2086991"/>
                  </a:lnTo>
                  <a:lnTo>
                    <a:pt x="1861959" y="2076348"/>
                  </a:lnTo>
                  <a:lnTo>
                    <a:pt x="1900377" y="2058098"/>
                  </a:lnTo>
                  <a:lnTo>
                    <a:pt x="1916798" y="2046033"/>
                  </a:lnTo>
                  <a:lnTo>
                    <a:pt x="186956" y="1610436"/>
                  </a:lnTo>
                  <a:lnTo>
                    <a:pt x="145580" y="1592592"/>
                  </a:lnTo>
                  <a:lnTo>
                    <a:pt x="112966" y="1563738"/>
                  </a:lnTo>
                  <a:lnTo>
                    <a:pt x="90830" y="1526705"/>
                  </a:lnTo>
                  <a:lnTo>
                    <a:pt x="80860" y="1484325"/>
                  </a:lnTo>
                  <a:lnTo>
                    <a:pt x="84747" y="1439430"/>
                  </a:lnTo>
                  <a:lnTo>
                    <a:pt x="109448" y="1341323"/>
                  </a:lnTo>
                  <a:lnTo>
                    <a:pt x="1948065" y="1804314"/>
                  </a:lnTo>
                  <a:lnTo>
                    <a:pt x="1923376" y="1902421"/>
                  </a:lnTo>
                  <a:lnTo>
                    <a:pt x="1905546" y="1943785"/>
                  </a:lnTo>
                  <a:lnTo>
                    <a:pt x="1876679" y="1976399"/>
                  </a:lnTo>
                  <a:lnTo>
                    <a:pt x="1839645" y="1998535"/>
                  </a:lnTo>
                  <a:lnTo>
                    <a:pt x="1797265" y="2008505"/>
                  </a:lnTo>
                  <a:lnTo>
                    <a:pt x="1752371" y="2004618"/>
                  </a:lnTo>
                  <a:lnTo>
                    <a:pt x="1916798" y="2046033"/>
                  </a:lnTo>
                  <a:lnTo>
                    <a:pt x="1963674" y="2001405"/>
                  </a:lnTo>
                  <a:lnTo>
                    <a:pt x="1986394" y="1964156"/>
                  </a:lnTo>
                  <a:lnTo>
                    <a:pt x="2001621" y="1922119"/>
                  </a:lnTo>
                  <a:lnTo>
                    <a:pt x="2026335" y="1824012"/>
                  </a:lnTo>
                  <a:lnTo>
                    <a:pt x="2046033" y="1745767"/>
                  </a:lnTo>
                  <a:lnTo>
                    <a:pt x="2317013" y="669658"/>
                  </a:lnTo>
                  <a:lnTo>
                    <a:pt x="2323515" y="6253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9507" y="3551335"/>
              <a:ext cx="81378" cy="813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5598" y="3493041"/>
              <a:ext cx="157998" cy="994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0879" y="3433936"/>
              <a:ext cx="157998" cy="994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0341" y="562925"/>
              <a:ext cx="2345713" cy="24436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37430" y="1697363"/>
              <a:ext cx="2756123" cy="29352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798699" y="8848544"/>
              <a:ext cx="927735" cy="878205"/>
            </a:xfrm>
            <a:custGeom>
              <a:avLst/>
              <a:gdLst/>
              <a:ahLst/>
              <a:cxnLst/>
              <a:rect l="l" t="t" r="r" b="b"/>
              <a:pathLst>
                <a:path w="927735" h="878204">
                  <a:moveTo>
                    <a:pt x="927145" y="676769"/>
                  </a:moveTo>
                  <a:lnTo>
                    <a:pt x="200304" y="877852"/>
                  </a:lnTo>
                  <a:lnTo>
                    <a:pt x="0" y="153824"/>
                  </a:lnTo>
                  <a:lnTo>
                    <a:pt x="556020" y="0"/>
                  </a:lnTo>
                  <a:lnTo>
                    <a:pt x="927145" y="6767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4501" y="9002993"/>
              <a:ext cx="755015" cy="925830"/>
            </a:xfrm>
            <a:custGeom>
              <a:avLst/>
              <a:gdLst/>
              <a:ahLst/>
              <a:cxnLst/>
              <a:rect l="l" t="t" r="r" b="b"/>
              <a:pathLst>
                <a:path w="755014" h="925829">
                  <a:moveTo>
                    <a:pt x="754501" y="723402"/>
                  </a:moveTo>
                  <a:lnTo>
                    <a:pt x="23182" y="925724"/>
                  </a:lnTo>
                  <a:lnTo>
                    <a:pt x="0" y="152695"/>
                  </a:lnTo>
                  <a:lnTo>
                    <a:pt x="551939" y="0"/>
                  </a:lnTo>
                  <a:lnTo>
                    <a:pt x="754501" y="723402"/>
                  </a:lnTo>
                  <a:close/>
                </a:path>
              </a:pathLst>
            </a:custGeom>
            <a:solidFill>
              <a:srgbClr val="ECEC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06224" y="8799701"/>
              <a:ext cx="1595755" cy="1188720"/>
            </a:xfrm>
            <a:custGeom>
              <a:avLst/>
              <a:gdLst/>
              <a:ahLst/>
              <a:cxnLst/>
              <a:rect l="l" t="t" r="r" b="b"/>
              <a:pathLst>
                <a:path w="1595754" h="1188720">
                  <a:moveTo>
                    <a:pt x="1595275" y="749357"/>
                  </a:moveTo>
                  <a:lnTo>
                    <a:pt x="8772" y="1188139"/>
                  </a:lnTo>
                  <a:lnTo>
                    <a:pt x="0" y="321968"/>
                  </a:lnTo>
                  <a:lnTo>
                    <a:pt x="666020" y="137712"/>
                  </a:lnTo>
                  <a:lnTo>
                    <a:pt x="664649" y="147395"/>
                  </a:lnTo>
                  <a:lnTo>
                    <a:pt x="664037" y="155312"/>
                  </a:lnTo>
                  <a:lnTo>
                    <a:pt x="664047" y="165683"/>
                  </a:lnTo>
                  <a:lnTo>
                    <a:pt x="664541" y="182729"/>
                  </a:lnTo>
                  <a:lnTo>
                    <a:pt x="38277" y="355987"/>
                  </a:lnTo>
                  <a:lnTo>
                    <a:pt x="61460" y="1129016"/>
                  </a:lnTo>
                  <a:lnTo>
                    <a:pt x="1519612" y="725614"/>
                  </a:lnTo>
                  <a:lnTo>
                    <a:pt x="1148487" y="48844"/>
                  </a:lnTo>
                  <a:lnTo>
                    <a:pt x="904288" y="116403"/>
                  </a:lnTo>
                  <a:lnTo>
                    <a:pt x="909142" y="104267"/>
                  </a:lnTo>
                  <a:lnTo>
                    <a:pt x="913046" y="92135"/>
                  </a:lnTo>
                  <a:lnTo>
                    <a:pt x="915859" y="80076"/>
                  </a:lnTo>
                  <a:lnTo>
                    <a:pt x="917440" y="68156"/>
                  </a:lnTo>
                  <a:lnTo>
                    <a:pt x="1163800" y="0"/>
                  </a:lnTo>
                  <a:lnTo>
                    <a:pt x="1595275" y="749357"/>
                  </a:lnTo>
                  <a:close/>
                </a:path>
              </a:pathLst>
            </a:custGeom>
            <a:solidFill>
              <a:srgbClr val="BDBE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69513" y="9107487"/>
              <a:ext cx="339725" cy="688975"/>
            </a:xfrm>
            <a:custGeom>
              <a:avLst/>
              <a:gdLst/>
              <a:ahLst/>
              <a:cxnLst/>
              <a:rect l="l" t="t" r="r" b="b"/>
              <a:pathLst>
                <a:path w="339725" h="688975">
                  <a:moveTo>
                    <a:pt x="268351" y="207873"/>
                  </a:moveTo>
                  <a:lnTo>
                    <a:pt x="264147" y="184035"/>
                  </a:lnTo>
                  <a:lnTo>
                    <a:pt x="240817" y="51600"/>
                  </a:lnTo>
                  <a:lnTo>
                    <a:pt x="240817" y="190487"/>
                  </a:lnTo>
                  <a:lnTo>
                    <a:pt x="41706" y="245567"/>
                  </a:lnTo>
                  <a:lnTo>
                    <a:pt x="25984" y="81915"/>
                  </a:lnTo>
                  <a:lnTo>
                    <a:pt x="212585" y="30302"/>
                  </a:lnTo>
                  <a:lnTo>
                    <a:pt x="240817" y="190487"/>
                  </a:lnTo>
                  <a:lnTo>
                    <a:pt x="240817" y="51600"/>
                  </a:lnTo>
                  <a:lnTo>
                    <a:pt x="235927" y="23837"/>
                  </a:lnTo>
                  <a:lnTo>
                    <a:pt x="231736" y="0"/>
                  </a:lnTo>
                  <a:lnTo>
                    <a:pt x="0" y="64109"/>
                  </a:lnTo>
                  <a:lnTo>
                    <a:pt x="20408" y="276466"/>
                  </a:lnTo>
                  <a:lnTo>
                    <a:pt x="268351" y="207873"/>
                  </a:lnTo>
                  <a:close/>
                </a:path>
                <a:path w="339725" h="688975">
                  <a:moveTo>
                    <a:pt x="339166" y="609600"/>
                  </a:moveTo>
                  <a:lnTo>
                    <a:pt x="334975" y="585825"/>
                  </a:lnTo>
                  <a:lnTo>
                    <a:pt x="75234" y="657682"/>
                  </a:lnTo>
                  <a:lnTo>
                    <a:pt x="55727" y="430123"/>
                  </a:lnTo>
                  <a:lnTo>
                    <a:pt x="272478" y="370166"/>
                  </a:lnTo>
                  <a:lnTo>
                    <a:pt x="311632" y="592277"/>
                  </a:lnTo>
                  <a:lnTo>
                    <a:pt x="334975" y="585825"/>
                  </a:lnTo>
                  <a:lnTo>
                    <a:pt x="295846" y="363689"/>
                  </a:lnTo>
                  <a:lnTo>
                    <a:pt x="291642" y="339839"/>
                  </a:lnTo>
                  <a:lnTo>
                    <a:pt x="29959" y="412229"/>
                  </a:lnTo>
                  <a:lnTo>
                    <a:pt x="53657" y="688581"/>
                  </a:lnTo>
                  <a:lnTo>
                    <a:pt x="339166" y="609600"/>
                  </a:lnTo>
                  <a:close/>
                </a:path>
              </a:pathLst>
            </a:custGeom>
            <a:solidFill>
              <a:srgbClr val="53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1108" y="9524495"/>
              <a:ext cx="178013" cy="19959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798233" y="9439808"/>
              <a:ext cx="75565" cy="99695"/>
            </a:xfrm>
            <a:custGeom>
              <a:avLst/>
              <a:gdLst/>
              <a:ahLst/>
              <a:cxnLst/>
              <a:rect l="l" t="t" r="r" b="b"/>
              <a:pathLst>
                <a:path w="75564" h="99695">
                  <a:moveTo>
                    <a:pt x="12124" y="99390"/>
                  </a:moveTo>
                  <a:lnTo>
                    <a:pt x="0" y="0"/>
                  </a:lnTo>
                  <a:lnTo>
                    <a:pt x="75515" y="24942"/>
                  </a:lnTo>
                  <a:lnTo>
                    <a:pt x="12124" y="99390"/>
                  </a:lnTo>
                  <a:close/>
                </a:path>
              </a:pathLst>
            </a:custGeom>
            <a:solidFill>
              <a:srgbClr val="EC4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71688" y="8039360"/>
              <a:ext cx="118963" cy="213268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58067" y="8223393"/>
              <a:ext cx="561340" cy="1351915"/>
            </a:xfrm>
            <a:custGeom>
              <a:avLst/>
              <a:gdLst/>
              <a:ahLst/>
              <a:cxnLst/>
              <a:rect l="l" t="t" r="r" b="b"/>
              <a:pathLst>
                <a:path w="561339" h="1351915">
                  <a:moveTo>
                    <a:pt x="41607" y="1351554"/>
                  </a:moveTo>
                  <a:lnTo>
                    <a:pt x="1595" y="1039480"/>
                  </a:lnTo>
                  <a:lnTo>
                    <a:pt x="0" y="1039035"/>
                  </a:lnTo>
                  <a:lnTo>
                    <a:pt x="309843" y="0"/>
                  </a:lnTo>
                  <a:lnTo>
                    <a:pt x="351064" y="12232"/>
                  </a:lnTo>
                  <a:lnTo>
                    <a:pt x="231999" y="411559"/>
                  </a:lnTo>
                  <a:lnTo>
                    <a:pt x="351089" y="12226"/>
                  </a:lnTo>
                  <a:lnTo>
                    <a:pt x="370865" y="18098"/>
                  </a:lnTo>
                  <a:lnTo>
                    <a:pt x="49085" y="1097050"/>
                  </a:lnTo>
                  <a:lnTo>
                    <a:pt x="41060" y="1094627"/>
                  </a:lnTo>
                  <a:lnTo>
                    <a:pt x="69363" y="1259301"/>
                  </a:lnTo>
                  <a:lnTo>
                    <a:pt x="184278" y="1137059"/>
                  </a:lnTo>
                  <a:lnTo>
                    <a:pt x="178088" y="1135285"/>
                  </a:lnTo>
                  <a:lnTo>
                    <a:pt x="499849" y="56264"/>
                  </a:lnTo>
                  <a:lnTo>
                    <a:pt x="560663" y="74083"/>
                  </a:lnTo>
                  <a:lnTo>
                    <a:pt x="560940" y="74203"/>
                  </a:lnTo>
                  <a:lnTo>
                    <a:pt x="251016" y="1113327"/>
                  </a:lnTo>
                  <a:lnTo>
                    <a:pt x="248888" y="1112690"/>
                  </a:lnTo>
                  <a:lnTo>
                    <a:pt x="41607" y="1351554"/>
                  </a:lnTo>
                  <a:close/>
                </a:path>
              </a:pathLst>
            </a:custGeom>
            <a:solidFill>
              <a:srgbClr val="D034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1671" y="7983096"/>
              <a:ext cx="223697" cy="24354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833682" y="8248335"/>
              <a:ext cx="401320" cy="1092200"/>
            </a:xfrm>
            <a:custGeom>
              <a:avLst/>
              <a:gdLst/>
              <a:ahLst/>
              <a:cxnLst/>
              <a:rect l="l" t="t" r="r" b="b"/>
              <a:pathLst>
                <a:path w="401320" h="1092200">
                  <a:moveTo>
                    <a:pt x="82768" y="1091877"/>
                  </a:moveTo>
                  <a:lnTo>
                    <a:pt x="0" y="1067367"/>
                  </a:lnTo>
                  <a:lnTo>
                    <a:pt x="318370" y="0"/>
                  </a:lnTo>
                  <a:lnTo>
                    <a:pt x="401115" y="24456"/>
                  </a:lnTo>
                  <a:lnTo>
                    <a:pt x="82768" y="1091877"/>
                  </a:lnTo>
                  <a:close/>
                </a:path>
              </a:pathLst>
            </a:custGeom>
            <a:solidFill>
              <a:srgbClr val="EC4A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124027" y="7011339"/>
              <a:ext cx="2148840" cy="2273935"/>
            </a:xfrm>
            <a:custGeom>
              <a:avLst/>
              <a:gdLst/>
              <a:ahLst/>
              <a:cxnLst/>
              <a:rect l="l" t="t" r="r" b="b"/>
              <a:pathLst>
                <a:path w="2148840" h="2273934">
                  <a:moveTo>
                    <a:pt x="968502" y="785012"/>
                  </a:moveTo>
                  <a:lnTo>
                    <a:pt x="718273" y="710450"/>
                  </a:lnTo>
                  <a:lnTo>
                    <a:pt x="710653" y="709625"/>
                  </a:lnTo>
                  <a:lnTo>
                    <a:pt x="703008" y="711060"/>
                  </a:lnTo>
                  <a:lnTo>
                    <a:pt x="469150" y="1757273"/>
                  </a:lnTo>
                  <a:lnTo>
                    <a:pt x="469112" y="1761083"/>
                  </a:lnTo>
                  <a:lnTo>
                    <a:pt x="470560" y="1768729"/>
                  </a:lnTo>
                  <a:lnTo>
                    <a:pt x="723138" y="1836432"/>
                  </a:lnTo>
                  <a:lnTo>
                    <a:pt x="726948" y="1836470"/>
                  </a:lnTo>
                  <a:lnTo>
                    <a:pt x="734593" y="1835023"/>
                  </a:lnTo>
                  <a:lnTo>
                    <a:pt x="968463" y="788822"/>
                  </a:lnTo>
                  <a:lnTo>
                    <a:pt x="968502" y="785012"/>
                  </a:lnTo>
                  <a:close/>
                </a:path>
                <a:path w="2148840" h="2273934">
                  <a:moveTo>
                    <a:pt x="1218577" y="1589811"/>
                  </a:moveTo>
                  <a:lnTo>
                    <a:pt x="968362" y="1515262"/>
                  </a:lnTo>
                  <a:lnTo>
                    <a:pt x="964552" y="1514462"/>
                  </a:lnTo>
                  <a:lnTo>
                    <a:pt x="870204" y="1840992"/>
                  </a:lnTo>
                  <a:lnTo>
                    <a:pt x="870165" y="1844802"/>
                  </a:lnTo>
                  <a:lnTo>
                    <a:pt x="871601" y="1852447"/>
                  </a:lnTo>
                  <a:lnTo>
                    <a:pt x="1124191" y="1920151"/>
                  </a:lnTo>
                  <a:lnTo>
                    <a:pt x="1128001" y="1920189"/>
                  </a:lnTo>
                  <a:lnTo>
                    <a:pt x="1135646" y="1918754"/>
                  </a:lnTo>
                  <a:lnTo>
                    <a:pt x="1218539" y="1593634"/>
                  </a:lnTo>
                  <a:lnTo>
                    <a:pt x="1218577" y="1589811"/>
                  </a:lnTo>
                  <a:close/>
                </a:path>
                <a:path w="2148840" h="2273934">
                  <a:moveTo>
                    <a:pt x="1661375" y="1473009"/>
                  </a:moveTo>
                  <a:lnTo>
                    <a:pt x="1411160" y="1398460"/>
                  </a:lnTo>
                  <a:lnTo>
                    <a:pt x="1407350" y="1397660"/>
                  </a:lnTo>
                  <a:lnTo>
                    <a:pt x="1270977" y="1924900"/>
                  </a:lnTo>
                  <a:lnTo>
                    <a:pt x="1270939" y="1928710"/>
                  </a:lnTo>
                  <a:lnTo>
                    <a:pt x="1272374" y="1936356"/>
                  </a:lnTo>
                  <a:lnTo>
                    <a:pt x="1524965" y="2004060"/>
                  </a:lnTo>
                  <a:lnTo>
                    <a:pt x="1528775" y="2004098"/>
                  </a:lnTo>
                  <a:lnTo>
                    <a:pt x="1536420" y="2002663"/>
                  </a:lnTo>
                  <a:lnTo>
                    <a:pt x="1661337" y="1476832"/>
                  </a:lnTo>
                  <a:lnTo>
                    <a:pt x="1661375" y="1473009"/>
                  </a:lnTo>
                  <a:close/>
                </a:path>
                <a:path w="2148840" h="2273934">
                  <a:moveTo>
                    <a:pt x="1963280" y="2242172"/>
                  </a:moveTo>
                  <a:lnTo>
                    <a:pt x="64262" y="1822424"/>
                  </a:lnTo>
                  <a:lnTo>
                    <a:pt x="87769" y="1710118"/>
                  </a:lnTo>
                  <a:lnTo>
                    <a:pt x="219049" y="1737601"/>
                  </a:lnTo>
                  <a:lnTo>
                    <a:pt x="222859" y="1737639"/>
                  </a:lnTo>
                  <a:lnTo>
                    <a:pt x="230505" y="1736204"/>
                  </a:lnTo>
                  <a:lnTo>
                    <a:pt x="250786" y="1706499"/>
                  </a:lnTo>
                  <a:lnTo>
                    <a:pt x="249351" y="1698853"/>
                  </a:lnTo>
                  <a:lnTo>
                    <a:pt x="99796" y="1652714"/>
                  </a:lnTo>
                  <a:lnTo>
                    <a:pt x="151663" y="1404924"/>
                  </a:lnTo>
                  <a:lnTo>
                    <a:pt x="282943" y="1432407"/>
                  </a:lnTo>
                  <a:lnTo>
                    <a:pt x="286753" y="1432445"/>
                  </a:lnTo>
                  <a:lnTo>
                    <a:pt x="294398" y="1431010"/>
                  </a:lnTo>
                  <a:lnTo>
                    <a:pt x="314693" y="1401292"/>
                  </a:lnTo>
                  <a:lnTo>
                    <a:pt x="313245" y="1393647"/>
                  </a:lnTo>
                  <a:lnTo>
                    <a:pt x="163690" y="1347520"/>
                  </a:lnTo>
                  <a:lnTo>
                    <a:pt x="215849" y="1098346"/>
                  </a:lnTo>
                  <a:lnTo>
                    <a:pt x="347129" y="1125829"/>
                  </a:lnTo>
                  <a:lnTo>
                    <a:pt x="350939" y="1125867"/>
                  </a:lnTo>
                  <a:lnTo>
                    <a:pt x="358584" y="1124432"/>
                  </a:lnTo>
                  <a:lnTo>
                    <a:pt x="378866" y="1094727"/>
                  </a:lnTo>
                  <a:lnTo>
                    <a:pt x="377431" y="1087081"/>
                  </a:lnTo>
                  <a:lnTo>
                    <a:pt x="227876" y="1040942"/>
                  </a:lnTo>
                  <a:lnTo>
                    <a:pt x="279933" y="792238"/>
                  </a:lnTo>
                  <a:lnTo>
                    <a:pt x="411213" y="819721"/>
                  </a:lnTo>
                  <a:lnTo>
                    <a:pt x="415023" y="819759"/>
                  </a:lnTo>
                  <a:lnTo>
                    <a:pt x="422668" y="818311"/>
                  </a:lnTo>
                  <a:lnTo>
                    <a:pt x="442963" y="788606"/>
                  </a:lnTo>
                  <a:lnTo>
                    <a:pt x="441515" y="780961"/>
                  </a:lnTo>
                  <a:lnTo>
                    <a:pt x="291960" y="734822"/>
                  </a:lnTo>
                  <a:lnTo>
                    <a:pt x="343979" y="486346"/>
                  </a:lnTo>
                  <a:lnTo>
                    <a:pt x="475259" y="513829"/>
                  </a:lnTo>
                  <a:lnTo>
                    <a:pt x="479069" y="513867"/>
                  </a:lnTo>
                  <a:lnTo>
                    <a:pt x="486714" y="512432"/>
                  </a:lnTo>
                  <a:lnTo>
                    <a:pt x="506996" y="482714"/>
                  </a:lnTo>
                  <a:lnTo>
                    <a:pt x="505561" y="475081"/>
                  </a:lnTo>
                  <a:lnTo>
                    <a:pt x="355993" y="428942"/>
                  </a:lnTo>
                  <a:lnTo>
                    <a:pt x="408025" y="180467"/>
                  </a:lnTo>
                  <a:lnTo>
                    <a:pt x="539292" y="207949"/>
                  </a:lnTo>
                  <a:lnTo>
                    <a:pt x="543102" y="207987"/>
                  </a:lnTo>
                  <a:lnTo>
                    <a:pt x="550748" y="206540"/>
                  </a:lnTo>
                  <a:lnTo>
                    <a:pt x="571042" y="176834"/>
                  </a:lnTo>
                  <a:lnTo>
                    <a:pt x="569595" y="169189"/>
                  </a:lnTo>
                  <a:lnTo>
                    <a:pt x="420039" y="123050"/>
                  </a:lnTo>
                  <a:lnTo>
                    <a:pt x="439153" y="31750"/>
                  </a:lnTo>
                  <a:lnTo>
                    <a:pt x="411848" y="38"/>
                  </a:lnTo>
                  <a:lnTo>
                    <a:pt x="408038" y="0"/>
                  </a:lnTo>
                  <a:lnTo>
                    <a:pt x="400392" y="1447"/>
                  </a:lnTo>
                  <a:lnTo>
                    <a:pt x="38" y="1842909"/>
                  </a:lnTo>
                  <a:lnTo>
                    <a:pt x="0" y="1846719"/>
                  </a:lnTo>
                  <a:lnTo>
                    <a:pt x="1435" y="1854365"/>
                  </a:lnTo>
                  <a:lnTo>
                    <a:pt x="1931530" y="2273274"/>
                  </a:lnTo>
                  <a:lnTo>
                    <a:pt x="1935340" y="2273312"/>
                  </a:lnTo>
                  <a:lnTo>
                    <a:pt x="1942985" y="2271877"/>
                  </a:lnTo>
                  <a:lnTo>
                    <a:pt x="1963242" y="2245982"/>
                  </a:lnTo>
                  <a:lnTo>
                    <a:pt x="1963280" y="2242172"/>
                  </a:lnTo>
                  <a:close/>
                </a:path>
                <a:path w="2148840" h="2273934">
                  <a:moveTo>
                    <a:pt x="1992604" y="1891372"/>
                  </a:moveTo>
                  <a:lnTo>
                    <a:pt x="1742160" y="1816773"/>
                  </a:lnTo>
                  <a:lnTo>
                    <a:pt x="1738350" y="1815973"/>
                  </a:lnTo>
                  <a:lnTo>
                    <a:pt x="1671980" y="2008847"/>
                  </a:lnTo>
                  <a:lnTo>
                    <a:pt x="1671942" y="2012670"/>
                  </a:lnTo>
                  <a:lnTo>
                    <a:pt x="1673377" y="2020303"/>
                  </a:lnTo>
                  <a:lnTo>
                    <a:pt x="1926196" y="2088070"/>
                  </a:lnTo>
                  <a:lnTo>
                    <a:pt x="1930006" y="2088108"/>
                  </a:lnTo>
                  <a:lnTo>
                    <a:pt x="1937651" y="2086660"/>
                  </a:lnTo>
                  <a:lnTo>
                    <a:pt x="1992566" y="1895195"/>
                  </a:lnTo>
                  <a:lnTo>
                    <a:pt x="1992604" y="1891372"/>
                  </a:lnTo>
                  <a:close/>
                </a:path>
                <a:path w="2148840" h="2273934">
                  <a:moveTo>
                    <a:pt x="2148548" y="1072095"/>
                  </a:moveTo>
                  <a:lnTo>
                    <a:pt x="2121204" y="1044206"/>
                  </a:lnTo>
                  <a:lnTo>
                    <a:pt x="2117394" y="1044168"/>
                  </a:lnTo>
                  <a:lnTo>
                    <a:pt x="2109749" y="1045603"/>
                  </a:lnTo>
                  <a:lnTo>
                    <a:pt x="2039289" y="1311351"/>
                  </a:lnTo>
                  <a:lnTo>
                    <a:pt x="1538236" y="514553"/>
                  </a:lnTo>
                  <a:lnTo>
                    <a:pt x="1531747" y="510082"/>
                  </a:lnTo>
                  <a:lnTo>
                    <a:pt x="1515021" y="506730"/>
                  </a:lnTo>
                  <a:lnTo>
                    <a:pt x="1507363" y="508558"/>
                  </a:lnTo>
                  <a:lnTo>
                    <a:pt x="1228013" y="719366"/>
                  </a:lnTo>
                  <a:lnTo>
                    <a:pt x="932751" y="228358"/>
                  </a:lnTo>
                  <a:lnTo>
                    <a:pt x="909447" y="217881"/>
                  </a:lnTo>
                  <a:lnTo>
                    <a:pt x="901954" y="219036"/>
                  </a:lnTo>
                  <a:lnTo>
                    <a:pt x="880592" y="247078"/>
                  </a:lnTo>
                  <a:lnTo>
                    <a:pt x="881481" y="254622"/>
                  </a:lnTo>
                  <a:lnTo>
                    <a:pt x="1194447" y="777786"/>
                  </a:lnTo>
                  <a:lnTo>
                    <a:pt x="1222463" y="792988"/>
                  </a:lnTo>
                  <a:lnTo>
                    <a:pt x="1230274" y="791184"/>
                  </a:lnTo>
                  <a:lnTo>
                    <a:pt x="1510449" y="579539"/>
                  </a:lnTo>
                  <a:lnTo>
                    <a:pt x="1988007" y="1338732"/>
                  </a:lnTo>
                  <a:lnTo>
                    <a:pt x="1747405" y="1288351"/>
                  </a:lnTo>
                  <a:lnTo>
                    <a:pt x="1715693" y="1315656"/>
                  </a:lnTo>
                  <a:lnTo>
                    <a:pt x="1715655" y="1319466"/>
                  </a:lnTo>
                  <a:lnTo>
                    <a:pt x="1717103" y="1327111"/>
                  </a:lnTo>
                  <a:lnTo>
                    <a:pt x="2052142" y="1412113"/>
                  </a:lnTo>
                  <a:lnTo>
                    <a:pt x="2055964" y="1412176"/>
                  </a:lnTo>
                  <a:lnTo>
                    <a:pt x="2063635" y="1410766"/>
                  </a:lnTo>
                  <a:lnTo>
                    <a:pt x="2148509" y="1075905"/>
                  </a:lnTo>
                  <a:lnTo>
                    <a:pt x="2148548" y="10720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94736" y="7202027"/>
              <a:ext cx="1938512" cy="27879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10131" y="782540"/>
              <a:ext cx="990599" cy="1028696"/>
            </a:xfrm>
            <a:prstGeom prst="rect">
              <a:avLst/>
            </a:prstGeom>
          </p:spPr>
        </p:pic>
      </p:grp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20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782523" y="9504477"/>
                  </a:lnTo>
                  <a:lnTo>
                    <a:pt x="782523" y="782548"/>
                  </a:lnTo>
                  <a:lnTo>
                    <a:pt x="17514989" y="782548"/>
                  </a:lnTo>
                  <a:lnTo>
                    <a:pt x="17514989" y="12"/>
                  </a:lnTo>
                  <a:lnTo>
                    <a:pt x="782523" y="12"/>
                  </a:lnTo>
                  <a:lnTo>
                    <a:pt x="0" y="0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3460" y="1028699"/>
              <a:ext cx="7889240" cy="1112520"/>
            </a:xfrm>
            <a:custGeom>
              <a:avLst/>
              <a:gdLst/>
              <a:ahLst/>
              <a:cxnLst/>
              <a:rect l="l" t="t" r="r" b="b"/>
              <a:pathLst>
                <a:path w="7889240" h="1112520">
                  <a:moveTo>
                    <a:pt x="7333085" y="1112111"/>
                  </a:moveTo>
                  <a:lnTo>
                    <a:pt x="556055" y="1112111"/>
                  </a:lnTo>
                  <a:lnTo>
                    <a:pt x="508077" y="1110070"/>
                  </a:lnTo>
                  <a:lnTo>
                    <a:pt x="461231" y="1104058"/>
                  </a:lnTo>
                  <a:lnTo>
                    <a:pt x="415686" y="1094242"/>
                  </a:lnTo>
                  <a:lnTo>
                    <a:pt x="371608" y="1080789"/>
                  </a:lnTo>
                  <a:lnTo>
                    <a:pt x="329165" y="1063867"/>
                  </a:lnTo>
                  <a:lnTo>
                    <a:pt x="288522" y="1043640"/>
                  </a:lnTo>
                  <a:lnTo>
                    <a:pt x="249847" y="1020278"/>
                  </a:lnTo>
                  <a:lnTo>
                    <a:pt x="213307" y="993946"/>
                  </a:lnTo>
                  <a:lnTo>
                    <a:pt x="179068" y="964812"/>
                  </a:lnTo>
                  <a:lnTo>
                    <a:pt x="147299" y="933042"/>
                  </a:lnTo>
                  <a:lnTo>
                    <a:pt x="118164" y="898804"/>
                  </a:lnTo>
                  <a:lnTo>
                    <a:pt x="91833" y="862264"/>
                  </a:lnTo>
                  <a:lnTo>
                    <a:pt x="68470" y="823589"/>
                  </a:lnTo>
                  <a:lnTo>
                    <a:pt x="48244" y="782946"/>
                  </a:lnTo>
                  <a:lnTo>
                    <a:pt x="31321" y="740502"/>
                  </a:lnTo>
                  <a:lnTo>
                    <a:pt x="17868" y="696424"/>
                  </a:lnTo>
                  <a:lnTo>
                    <a:pt x="8052" y="650879"/>
                  </a:lnTo>
                  <a:lnTo>
                    <a:pt x="2041" y="604034"/>
                  </a:lnTo>
                  <a:lnTo>
                    <a:pt x="0" y="556055"/>
                  </a:lnTo>
                  <a:lnTo>
                    <a:pt x="2041" y="508077"/>
                  </a:lnTo>
                  <a:lnTo>
                    <a:pt x="8052" y="461231"/>
                  </a:lnTo>
                  <a:lnTo>
                    <a:pt x="17868" y="415686"/>
                  </a:lnTo>
                  <a:lnTo>
                    <a:pt x="31321" y="371608"/>
                  </a:lnTo>
                  <a:lnTo>
                    <a:pt x="48244" y="329165"/>
                  </a:lnTo>
                  <a:lnTo>
                    <a:pt x="68470" y="288522"/>
                  </a:lnTo>
                  <a:lnTo>
                    <a:pt x="91833" y="249847"/>
                  </a:lnTo>
                  <a:lnTo>
                    <a:pt x="118164" y="213307"/>
                  </a:lnTo>
                  <a:lnTo>
                    <a:pt x="147299" y="179068"/>
                  </a:lnTo>
                  <a:lnTo>
                    <a:pt x="179068" y="147299"/>
                  </a:lnTo>
                  <a:lnTo>
                    <a:pt x="213307" y="118164"/>
                  </a:lnTo>
                  <a:lnTo>
                    <a:pt x="249847" y="91833"/>
                  </a:lnTo>
                  <a:lnTo>
                    <a:pt x="288522" y="68470"/>
                  </a:lnTo>
                  <a:lnTo>
                    <a:pt x="329165" y="48244"/>
                  </a:lnTo>
                  <a:lnTo>
                    <a:pt x="371608" y="31321"/>
                  </a:lnTo>
                  <a:lnTo>
                    <a:pt x="415686" y="17868"/>
                  </a:lnTo>
                  <a:lnTo>
                    <a:pt x="461231" y="8052"/>
                  </a:lnTo>
                  <a:lnTo>
                    <a:pt x="508077" y="2041"/>
                  </a:lnTo>
                  <a:lnTo>
                    <a:pt x="556055" y="0"/>
                  </a:lnTo>
                  <a:lnTo>
                    <a:pt x="7333085" y="0"/>
                  </a:lnTo>
                  <a:lnTo>
                    <a:pt x="7381066" y="2041"/>
                  </a:lnTo>
                  <a:lnTo>
                    <a:pt x="7427913" y="8052"/>
                  </a:lnTo>
                  <a:lnTo>
                    <a:pt x="7473460" y="17868"/>
                  </a:lnTo>
                  <a:lnTo>
                    <a:pt x="7517540" y="31321"/>
                  </a:lnTo>
                  <a:lnTo>
                    <a:pt x="7559986" y="48244"/>
                  </a:lnTo>
                  <a:lnTo>
                    <a:pt x="7600630" y="68470"/>
                  </a:lnTo>
                  <a:lnTo>
                    <a:pt x="7639307" y="91833"/>
                  </a:lnTo>
                  <a:lnTo>
                    <a:pt x="7675848" y="118164"/>
                  </a:lnTo>
                  <a:lnTo>
                    <a:pt x="7710088" y="147299"/>
                  </a:lnTo>
                  <a:lnTo>
                    <a:pt x="7741859" y="179068"/>
                  </a:lnTo>
                  <a:lnTo>
                    <a:pt x="7770994" y="213307"/>
                  </a:lnTo>
                  <a:lnTo>
                    <a:pt x="7797326" y="249847"/>
                  </a:lnTo>
                  <a:lnTo>
                    <a:pt x="7820690" y="288522"/>
                  </a:lnTo>
                  <a:lnTo>
                    <a:pt x="7840916" y="329165"/>
                  </a:lnTo>
                  <a:lnTo>
                    <a:pt x="7857840" y="371608"/>
                  </a:lnTo>
                  <a:lnTo>
                    <a:pt x="7871293" y="415686"/>
                  </a:lnTo>
                  <a:lnTo>
                    <a:pt x="7881109" y="461231"/>
                  </a:lnTo>
                  <a:lnTo>
                    <a:pt x="7887121" y="508077"/>
                  </a:lnTo>
                  <a:lnTo>
                    <a:pt x="7889162" y="556055"/>
                  </a:lnTo>
                  <a:lnTo>
                    <a:pt x="7887121" y="604034"/>
                  </a:lnTo>
                  <a:lnTo>
                    <a:pt x="7881109" y="650879"/>
                  </a:lnTo>
                  <a:lnTo>
                    <a:pt x="7871293" y="696424"/>
                  </a:lnTo>
                  <a:lnTo>
                    <a:pt x="7857840" y="740502"/>
                  </a:lnTo>
                  <a:lnTo>
                    <a:pt x="7840916" y="782946"/>
                  </a:lnTo>
                  <a:lnTo>
                    <a:pt x="7820690" y="823589"/>
                  </a:lnTo>
                  <a:lnTo>
                    <a:pt x="7797326" y="862264"/>
                  </a:lnTo>
                  <a:lnTo>
                    <a:pt x="7770994" y="898804"/>
                  </a:lnTo>
                  <a:lnTo>
                    <a:pt x="7741859" y="933042"/>
                  </a:lnTo>
                  <a:lnTo>
                    <a:pt x="7710088" y="964812"/>
                  </a:lnTo>
                  <a:lnTo>
                    <a:pt x="7675848" y="993946"/>
                  </a:lnTo>
                  <a:lnTo>
                    <a:pt x="7639307" y="1020278"/>
                  </a:lnTo>
                  <a:lnTo>
                    <a:pt x="7600630" y="1043640"/>
                  </a:lnTo>
                  <a:lnTo>
                    <a:pt x="7559986" y="1063867"/>
                  </a:lnTo>
                  <a:lnTo>
                    <a:pt x="7517540" y="1080789"/>
                  </a:lnTo>
                  <a:lnTo>
                    <a:pt x="7473460" y="1094242"/>
                  </a:lnTo>
                  <a:lnTo>
                    <a:pt x="7427913" y="1104058"/>
                  </a:lnTo>
                  <a:lnTo>
                    <a:pt x="7381066" y="1110070"/>
                  </a:lnTo>
                  <a:lnTo>
                    <a:pt x="7333085" y="1112111"/>
                  </a:lnTo>
                  <a:close/>
                </a:path>
              </a:pathLst>
            </a:custGeom>
            <a:solidFill>
              <a:srgbClr val="E3D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75592" y="1397476"/>
            <a:ext cx="6804659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b="1" spc="-290" dirty="0">
                <a:latin typeface="Tahoma"/>
                <a:cs typeface="Tahoma"/>
              </a:rPr>
              <a:t>1.</a:t>
            </a:r>
            <a:r>
              <a:rPr sz="2150" b="1" spc="-4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What</a:t>
            </a:r>
            <a:r>
              <a:rPr sz="2150" b="1" spc="-8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is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the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average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spc="-100" dirty="0">
                <a:latin typeface="Tahoma"/>
                <a:cs typeface="Tahoma"/>
              </a:rPr>
              <a:t>AQI</a:t>
            </a:r>
            <a:r>
              <a:rPr sz="2150" b="1" spc="-55" dirty="0">
                <a:latin typeface="Tahoma"/>
                <a:cs typeface="Tahoma"/>
              </a:rPr>
              <a:t> </a:t>
            </a:r>
            <a:r>
              <a:rPr sz="2150" b="1" spc="55" dirty="0">
                <a:latin typeface="Tahoma"/>
                <a:cs typeface="Tahoma"/>
              </a:rPr>
              <a:t>across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spc="-30" dirty="0">
                <a:latin typeface="Tahoma"/>
                <a:cs typeface="Tahoma"/>
              </a:rPr>
              <a:t>different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cities?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72961" y="1028699"/>
            <a:ext cx="7985125" cy="1112520"/>
          </a:xfrm>
          <a:custGeom>
            <a:avLst/>
            <a:gdLst/>
            <a:ahLst/>
            <a:cxnLst/>
            <a:rect l="l" t="t" r="r" b="b"/>
            <a:pathLst>
              <a:path w="7985125" h="1112520">
                <a:moveTo>
                  <a:pt x="7430292" y="1112113"/>
                </a:moveTo>
                <a:lnTo>
                  <a:pt x="556046" y="1112113"/>
                </a:lnTo>
                <a:lnTo>
                  <a:pt x="508070" y="1110070"/>
                </a:lnTo>
                <a:lnTo>
                  <a:pt x="461226" y="1104058"/>
                </a:lnTo>
                <a:lnTo>
                  <a:pt x="415683" y="1094242"/>
                </a:lnTo>
                <a:lnTo>
                  <a:pt x="371606" y="1080789"/>
                </a:lnTo>
                <a:lnTo>
                  <a:pt x="329163" y="1063866"/>
                </a:lnTo>
                <a:lnTo>
                  <a:pt x="288521" y="1043640"/>
                </a:lnTo>
                <a:lnTo>
                  <a:pt x="249847" y="1020278"/>
                </a:lnTo>
                <a:lnTo>
                  <a:pt x="213307" y="993946"/>
                </a:lnTo>
                <a:lnTo>
                  <a:pt x="179069" y="964812"/>
                </a:lnTo>
                <a:lnTo>
                  <a:pt x="147300" y="933042"/>
                </a:lnTo>
                <a:lnTo>
                  <a:pt x="118165" y="898804"/>
                </a:lnTo>
                <a:lnTo>
                  <a:pt x="91833" y="862264"/>
                </a:lnTo>
                <a:lnTo>
                  <a:pt x="68471" y="823589"/>
                </a:lnTo>
                <a:lnTo>
                  <a:pt x="48245" y="782946"/>
                </a:lnTo>
                <a:lnTo>
                  <a:pt x="31321" y="740502"/>
                </a:lnTo>
                <a:lnTo>
                  <a:pt x="17868" y="696424"/>
                </a:lnTo>
                <a:lnTo>
                  <a:pt x="8052" y="650879"/>
                </a:lnTo>
                <a:lnTo>
                  <a:pt x="2040" y="604034"/>
                </a:lnTo>
                <a:lnTo>
                  <a:pt x="0" y="556055"/>
                </a:lnTo>
                <a:lnTo>
                  <a:pt x="2040" y="508077"/>
                </a:lnTo>
                <a:lnTo>
                  <a:pt x="8052" y="461231"/>
                </a:lnTo>
                <a:lnTo>
                  <a:pt x="17868" y="415686"/>
                </a:lnTo>
                <a:lnTo>
                  <a:pt x="31321" y="371608"/>
                </a:lnTo>
                <a:lnTo>
                  <a:pt x="48245" y="329165"/>
                </a:lnTo>
                <a:lnTo>
                  <a:pt x="68471" y="288522"/>
                </a:lnTo>
                <a:lnTo>
                  <a:pt x="91833" y="249847"/>
                </a:lnTo>
                <a:lnTo>
                  <a:pt x="118165" y="213307"/>
                </a:lnTo>
                <a:lnTo>
                  <a:pt x="147300" y="179068"/>
                </a:lnTo>
                <a:lnTo>
                  <a:pt x="179069" y="147299"/>
                </a:lnTo>
                <a:lnTo>
                  <a:pt x="213307" y="118164"/>
                </a:lnTo>
                <a:lnTo>
                  <a:pt x="249847" y="91833"/>
                </a:lnTo>
                <a:lnTo>
                  <a:pt x="288521" y="68470"/>
                </a:lnTo>
                <a:lnTo>
                  <a:pt x="329163" y="48244"/>
                </a:lnTo>
                <a:lnTo>
                  <a:pt x="371606" y="31321"/>
                </a:lnTo>
                <a:lnTo>
                  <a:pt x="415683" y="17868"/>
                </a:lnTo>
                <a:lnTo>
                  <a:pt x="461226" y="8052"/>
                </a:lnTo>
                <a:lnTo>
                  <a:pt x="508070" y="2041"/>
                </a:lnTo>
                <a:lnTo>
                  <a:pt x="556046" y="0"/>
                </a:lnTo>
                <a:lnTo>
                  <a:pt x="7430292" y="0"/>
                </a:lnTo>
                <a:lnTo>
                  <a:pt x="7478268" y="2041"/>
                </a:lnTo>
                <a:lnTo>
                  <a:pt x="7525111" y="8052"/>
                </a:lnTo>
                <a:lnTo>
                  <a:pt x="7570655" y="17868"/>
                </a:lnTo>
                <a:lnTo>
                  <a:pt x="7614731" y="31321"/>
                </a:lnTo>
                <a:lnTo>
                  <a:pt x="7657174" y="48244"/>
                </a:lnTo>
                <a:lnTo>
                  <a:pt x="7697816" y="68470"/>
                </a:lnTo>
                <a:lnTo>
                  <a:pt x="7736490" y="91833"/>
                </a:lnTo>
                <a:lnTo>
                  <a:pt x="7773030" y="118164"/>
                </a:lnTo>
                <a:lnTo>
                  <a:pt x="7807268" y="147299"/>
                </a:lnTo>
                <a:lnTo>
                  <a:pt x="7839038" y="179068"/>
                </a:lnTo>
                <a:lnTo>
                  <a:pt x="7868172" y="213307"/>
                </a:lnTo>
                <a:lnTo>
                  <a:pt x="7894504" y="249847"/>
                </a:lnTo>
                <a:lnTo>
                  <a:pt x="7917867" y="288522"/>
                </a:lnTo>
                <a:lnTo>
                  <a:pt x="7938093" y="329165"/>
                </a:lnTo>
                <a:lnTo>
                  <a:pt x="7955016" y="371608"/>
                </a:lnTo>
                <a:lnTo>
                  <a:pt x="7968469" y="415686"/>
                </a:lnTo>
                <a:lnTo>
                  <a:pt x="7978285" y="461231"/>
                </a:lnTo>
                <a:lnTo>
                  <a:pt x="7984297" y="508077"/>
                </a:lnTo>
                <a:lnTo>
                  <a:pt x="7984626" y="515798"/>
                </a:lnTo>
                <a:lnTo>
                  <a:pt x="7984626" y="596313"/>
                </a:lnTo>
                <a:lnTo>
                  <a:pt x="7978285" y="650879"/>
                </a:lnTo>
                <a:lnTo>
                  <a:pt x="7968469" y="696424"/>
                </a:lnTo>
                <a:lnTo>
                  <a:pt x="7955016" y="740502"/>
                </a:lnTo>
                <a:lnTo>
                  <a:pt x="7938093" y="782946"/>
                </a:lnTo>
                <a:lnTo>
                  <a:pt x="7917867" y="823589"/>
                </a:lnTo>
                <a:lnTo>
                  <a:pt x="7894504" y="862264"/>
                </a:lnTo>
                <a:lnTo>
                  <a:pt x="7868172" y="898804"/>
                </a:lnTo>
                <a:lnTo>
                  <a:pt x="7839038" y="933042"/>
                </a:lnTo>
                <a:lnTo>
                  <a:pt x="7807268" y="964812"/>
                </a:lnTo>
                <a:lnTo>
                  <a:pt x="7773030" y="993946"/>
                </a:lnTo>
                <a:lnTo>
                  <a:pt x="7736490" y="1020278"/>
                </a:lnTo>
                <a:lnTo>
                  <a:pt x="7697816" y="1043640"/>
                </a:lnTo>
                <a:lnTo>
                  <a:pt x="7657174" y="1063866"/>
                </a:lnTo>
                <a:lnTo>
                  <a:pt x="7614731" y="1080789"/>
                </a:lnTo>
                <a:lnTo>
                  <a:pt x="7570655" y="1094242"/>
                </a:lnTo>
                <a:lnTo>
                  <a:pt x="7525111" y="1104058"/>
                </a:lnTo>
                <a:lnTo>
                  <a:pt x="7478268" y="1110070"/>
                </a:lnTo>
                <a:lnTo>
                  <a:pt x="7430292" y="1112113"/>
                </a:lnTo>
                <a:close/>
              </a:path>
            </a:pathLst>
          </a:custGeom>
          <a:solidFill>
            <a:srgbClr val="E3D1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60025" y="1397476"/>
            <a:ext cx="701230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b="1" spc="-20" dirty="0">
                <a:latin typeface="Tahoma"/>
                <a:cs typeface="Tahoma"/>
              </a:rPr>
              <a:t>2.</a:t>
            </a:r>
            <a:r>
              <a:rPr sz="2150" b="1" spc="-8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Which</a:t>
            </a:r>
            <a:r>
              <a:rPr sz="2150" b="1" spc="-8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city</a:t>
            </a:r>
            <a:r>
              <a:rPr sz="2150" b="1" spc="-8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has</a:t>
            </a:r>
            <a:r>
              <a:rPr sz="2150" b="1" spc="-8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the</a:t>
            </a:r>
            <a:r>
              <a:rPr sz="2150" b="1" spc="-85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highest</a:t>
            </a:r>
            <a:r>
              <a:rPr sz="2150" b="1" spc="-7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PM2.5</a:t>
            </a:r>
            <a:r>
              <a:rPr sz="2150" b="1" spc="-85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concentration?</a:t>
            </a:r>
            <a:endParaRPr sz="215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8700" y="4083618"/>
            <a:ext cx="16483330" cy="5436235"/>
            <a:chOff x="1028700" y="4083618"/>
            <a:chExt cx="16483330" cy="54362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4083618"/>
              <a:ext cx="7896209" cy="44195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72961" y="4083618"/>
              <a:ext cx="7848599" cy="44100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21196" y="8490813"/>
              <a:ext cx="990599" cy="10286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22444" y="2377028"/>
            <a:ext cx="7711440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37590" marR="5080" indent="-1025525">
              <a:lnSpc>
                <a:spcPct val="117600"/>
              </a:lnSpc>
              <a:spcBef>
                <a:spcPts val="95"/>
              </a:spcBef>
            </a:pP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At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80" dirty="0">
                <a:solidFill>
                  <a:srgbClr val="E3D1BE"/>
                </a:solidFill>
                <a:latin typeface="Verdana"/>
                <a:cs typeface="Verdana"/>
              </a:rPr>
              <a:t>356.14,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Ahmedabad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had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highest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AQI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was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860.04%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higher </a:t>
            </a:r>
            <a:r>
              <a:rPr sz="1550" spc="-60" dirty="0">
                <a:solidFill>
                  <a:srgbClr val="E3D1BE"/>
                </a:solidFill>
                <a:latin typeface="Verdana"/>
                <a:cs typeface="Verdana"/>
              </a:rPr>
              <a:t>than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Aizawl,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0" dirty="0">
                <a:solidFill>
                  <a:srgbClr val="E3D1BE"/>
                </a:solidFill>
                <a:latin typeface="Verdana"/>
                <a:cs typeface="Verdana"/>
              </a:rPr>
              <a:t>which</a:t>
            </a:r>
            <a:r>
              <a:rPr sz="1550" spc="-8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had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lowest</a:t>
            </a:r>
            <a:r>
              <a:rPr sz="1550" spc="-8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80" dirty="0">
                <a:solidFill>
                  <a:srgbClr val="E3D1BE"/>
                </a:solidFill>
                <a:latin typeface="Verdana"/>
                <a:cs typeface="Verdana"/>
              </a:rPr>
              <a:t>AQI </a:t>
            </a:r>
            <a:r>
              <a:rPr sz="1550" spc="-40" dirty="0">
                <a:solidFill>
                  <a:srgbClr val="E3D1BE"/>
                </a:solidFill>
                <a:latin typeface="Verdana"/>
                <a:cs typeface="Verdana"/>
              </a:rPr>
              <a:t>at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37.10.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21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825549" y="3248780"/>
            <a:ext cx="630491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Across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all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26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Cities,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80" dirty="0">
                <a:solidFill>
                  <a:srgbClr val="E3D1BE"/>
                </a:solidFill>
                <a:latin typeface="Verdana"/>
                <a:cs typeface="Verdana"/>
              </a:rPr>
              <a:t>AQI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0" dirty="0">
                <a:solidFill>
                  <a:srgbClr val="E3D1BE"/>
                </a:solidFill>
                <a:latin typeface="Verdana"/>
                <a:cs typeface="Verdana"/>
              </a:rPr>
              <a:t>ranged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40" dirty="0">
                <a:solidFill>
                  <a:srgbClr val="E3D1BE"/>
                </a:solidFill>
                <a:latin typeface="Verdana"/>
                <a:cs typeface="Verdana"/>
              </a:rPr>
              <a:t>from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37.10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to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40" dirty="0">
                <a:solidFill>
                  <a:srgbClr val="E3D1BE"/>
                </a:solidFill>
                <a:latin typeface="Verdana"/>
                <a:cs typeface="Verdana"/>
              </a:rPr>
              <a:t>356.14.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54886" y="2618069"/>
            <a:ext cx="7422515" cy="901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999"/>
              </a:lnSpc>
              <a:spcBef>
                <a:spcPts val="95"/>
              </a:spcBef>
            </a:pPr>
            <a:r>
              <a:rPr sz="1650" dirty="0">
                <a:solidFill>
                  <a:srgbClr val="E3D1BE"/>
                </a:solidFill>
                <a:latin typeface="Verdana"/>
                <a:cs typeface="Verdana"/>
              </a:rPr>
              <a:t>Max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6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7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16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E3D1BE"/>
                </a:solidFill>
                <a:latin typeface="Verdana"/>
                <a:cs typeface="Verdana"/>
              </a:rPr>
              <a:t>was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E3D1BE"/>
                </a:solidFill>
                <a:latin typeface="Verdana"/>
                <a:cs typeface="Verdana"/>
              </a:rPr>
              <a:t>highest</a:t>
            </a:r>
            <a:r>
              <a:rPr sz="16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20" dirty="0">
                <a:solidFill>
                  <a:srgbClr val="E3D1BE"/>
                </a:solidFill>
                <a:latin typeface="Verdana"/>
                <a:cs typeface="Verdana"/>
              </a:rPr>
              <a:t>for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3D1BE"/>
                </a:solidFill>
                <a:latin typeface="Verdana"/>
                <a:cs typeface="Verdana"/>
              </a:rPr>
              <a:t>Gurugram</a:t>
            </a:r>
            <a:r>
              <a:rPr sz="16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60" dirty="0">
                <a:solidFill>
                  <a:srgbClr val="E3D1BE"/>
                </a:solidFill>
                <a:latin typeface="Verdana"/>
                <a:cs typeface="Verdana"/>
              </a:rPr>
              <a:t>at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E3D1BE"/>
                </a:solidFill>
                <a:latin typeface="Verdana"/>
                <a:cs typeface="Verdana"/>
              </a:rPr>
              <a:t>949.99,</a:t>
            </a:r>
            <a:r>
              <a:rPr sz="16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E3D1BE"/>
                </a:solidFill>
                <a:latin typeface="Verdana"/>
                <a:cs typeface="Verdana"/>
              </a:rPr>
              <a:t>followed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30" dirty="0">
                <a:solidFill>
                  <a:srgbClr val="E3D1BE"/>
                </a:solidFill>
                <a:latin typeface="Verdana"/>
                <a:cs typeface="Verdana"/>
              </a:rPr>
              <a:t>by</a:t>
            </a:r>
            <a:r>
              <a:rPr sz="16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E3D1BE"/>
                </a:solidFill>
                <a:latin typeface="Verdana"/>
                <a:cs typeface="Verdana"/>
              </a:rPr>
              <a:t>Shillong </a:t>
            </a:r>
            <a:r>
              <a:rPr sz="1650" spc="-4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1650" spc="-12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E3D1BE"/>
                </a:solidFill>
                <a:latin typeface="Verdana"/>
                <a:cs typeface="Verdana"/>
              </a:rPr>
              <a:t>Guwahati.</a:t>
            </a:r>
            <a:endParaRPr sz="1650">
              <a:latin typeface="Verdana"/>
              <a:cs typeface="Verdana"/>
            </a:endParaRPr>
          </a:p>
          <a:p>
            <a:pPr marL="59055" algn="ctr">
              <a:lnSpc>
                <a:spcPct val="100000"/>
              </a:lnSpc>
              <a:spcBef>
                <a:spcPts val="320"/>
              </a:spcBef>
            </a:pPr>
            <a:r>
              <a:rPr sz="1650" dirty="0">
                <a:solidFill>
                  <a:srgbClr val="E3D1BE"/>
                </a:solidFill>
                <a:latin typeface="Verdana"/>
                <a:cs typeface="Verdana"/>
              </a:rPr>
              <a:t>Across</a:t>
            </a:r>
            <a:r>
              <a:rPr sz="1650" spc="-10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E3D1BE"/>
                </a:solidFill>
                <a:latin typeface="Verdana"/>
                <a:cs typeface="Verdana"/>
              </a:rPr>
              <a:t>all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E3D1BE"/>
                </a:solidFill>
                <a:latin typeface="Verdana"/>
                <a:cs typeface="Verdana"/>
              </a:rPr>
              <a:t>26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50" dirty="0">
                <a:solidFill>
                  <a:srgbClr val="E3D1BE"/>
                </a:solidFill>
                <a:latin typeface="Verdana"/>
                <a:cs typeface="Verdana"/>
              </a:rPr>
              <a:t>CITY,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E3D1BE"/>
                </a:solidFill>
                <a:latin typeface="Verdana"/>
                <a:cs typeface="Verdana"/>
              </a:rPr>
              <a:t>Max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7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70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35" dirty="0">
                <a:solidFill>
                  <a:srgbClr val="E3D1BE"/>
                </a:solidFill>
                <a:latin typeface="Verdana"/>
                <a:cs typeface="Verdana"/>
              </a:rPr>
              <a:t>ranged</a:t>
            </a:r>
            <a:r>
              <a:rPr sz="1650" spc="-10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45" dirty="0">
                <a:solidFill>
                  <a:srgbClr val="E3D1BE"/>
                </a:solidFill>
                <a:latin typeface="Verdana"/>
                <a:cs typeface="Verdana"/>
              </a:rPr>
              <a:t>from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40" dirty="0">
                <a:solidFill>
                  <a:srgbClr val="E3D1BE"/>
                </a:solidFill>
                <a:latin typeface="Verdana"/>
                <a:cs typeface="Verdana"/>
              </a:rPr>
              <a:t>67.45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dirty="0">
                <a:solidFill>
                  <a:srgbClr val="E3D1BE"/>
                </a:solidFill>
                <a:latin typeface="Verdana"/>
                <a:cs typeface="Verdana"/>
              </a:rPr>
              <a:t>to</a:t>
            </a:r>
            <a:r>
              <a:rPr sz="16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650" spc="-10" dirty="0">
                <a:solidFill>
                  <a:srgbClr val="E3D1BE"/>
                </a:solidFill>
                <a:latin typeface="Verdana"/>
                <a:cs typeface="Verdana"/>
              </a:rPr>
              <a:t>949.99.</a:t>
            </a:r>
            <a:endParaRPr sz="1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270" cy="10287000"/>
            <a:chOff x="0" y="0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"/>
              <a:ext cx="18289270" cy="782955"/>
            </a:xfrm>
            <a:custGeom>
              <a:avLst/>
              <a:gdLst/>
              <a:ahLst/>
              <a:cxnLst/>
              <a:rect l="l" t="t" r="r" b="b"/>
              <a:pathLst>
                <a:path w="18289270" h="782955">
                  <a:moveTo>
                    <a:pt x="18288704" y="0"/>
                  </a:moveTo>
                  <a:lnTo>
                    <a:pt x="18288704" y="782535"/>
                  </a:lnTo>
                  <a:lnTo>
                    <a:pt x="0" y="782535"/>
                  </a:lnTo>
                  <a:lnTo>
                    <a:pt x="0" y="0"/>
                  </a:lnTo>
                  <a:lnTo>
                    <a:pt x="18288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7706" y="1028699"/>
              <a:ext cx="16394430" cy="1388745"/>
            </a:xfrm>
            <a:custGeom>
              <a:avLst/>
              <a:gdLst/>
              <a:ahLst/>
              <a:cxnLst/>
              <a:rect l="l" t="t" r="r" b="b"/>
              <a:pathLst>
                <a:path w="16394430" h="1388745">
                  <a:moveTo>
                    <a:pt x="15699815" y="1388540"/>
                  </a:moveTo>
                  <a:lnTo>
                    <a:pt x="694270" y="1388540"/>
                  </a:lnTo>
                  <a:lnTo>
                    <a:pt x="646736" y="1386939"/>
                  </a:lnTo>
                  <a:lnTo>
                    <a:pt x="600061" y="1382202"/>
                  </a:lnTo>
                  <a:lnTo>
                    <a:pt x="554350" y="1374435"/>
                  </a:lnTo>
                  <a:lnTo>
                    <a:pt x="509705" y="1363740"/>
                  </a:lnTo>
                  <a:lnTo>
                    <a:pt x="466230" y="1350221"/>
                  </a:lnTo>
                  <a:lnTo>
                    <a:pt x="424028" y="1333981"/>
                  </a:lnTo>
                  <a:lnTo>
                    <a:pt x="383203" y="1315124"/>
                  </a:lnTo>
                  <a:lnTo>
                    <a:pt x="343858" y="1293752"/>
                  </a:lnTo>
                  <a:lnTo>
                    <a:pt x="306097" y="1269970"/>
                  </a:lnTo>
                  <a:lnTo>
                    <a:pt x="270022" y="1243880"/>
                  </a:lnTo>
                  <a:lnTo>
                    <a:pt x="235737" y="1215587"/>
                  </a:lnTo>
                  <a:lnTo>
                    <a:pt x="203346" y="1185193"/>
                  </a:lnTo>
                  <a:lnTo>
                    <a:pt x="172953" y="1152803"/>
                  </a:lnTo>
                  <a:lnTo>
                    <a:pt x="144659" y="1118518"/>
                  </a:lnTo>
                  <a:lnTo>
                    <a:pt x="118570" y="1082443"/>
                  </a:lnTo>
                  <a:lnTo>
                    <a:pt x="94788" y="1044682"/>
                  </a:lnTo>
                  <a:lnTo>
                    <a:pt x="73416" y="1005337"/>
                  </a:lnTo>
                  <a:lnTo>
                    <a:pt x="54559" y="964511"/>
                  </a:lnTo>
                  <a:lnTo>
                    <a:pt x="38319" y="922310"/>
                  </a:lnTo>
                  <a:lnTo>
                    <a:pt x="24799" y="878835"/>
                  </a:lnTo>
                  <a:lnTo>
                    <a:pt x="14105" y="834190"/>
                  </a:lnTo>
                  <a:lnTo>
                    <a:pt x="6337" y="788478"/>
                  </a:lnTo>
                  <a:lnTo>
                    <a:pt x="1601" y="741804"/>
                  </a:lnTo>
                  <a:lnTo>
                    <a:pt x="0" y="694270"/>
                  </a:lnTo>
                  <a:lnTo>
                    <a:pt x="1601" y="646736"/>
                  </a:lnTo>
                  <a:lnTo>
                    <a:pt x="6337" y="600061"/>
                  </a:lnTo>
                  <a:lnTo>
                    <a:pt x="14105" y="554350"/>
                  </a:lnTo>
                  <a:lnTo>
                    <a:pt x="24799" y="509705"/>
                  </a:lnTo>
                  <a:lnTo>
                    <a:pt x="38319" y="466230"/>
                  </a:lnTo>
                  <a:lnTo>
                    <a:pt x="54559" y="424028"/>
                  </a:lnTo>
                  <a:lnTo>
                    <a:pt x="73416" y="383203"/>
                  </a:lnTo>
                  <a:lnTo>
                    <a:pt x="94788" y="343858"/>
                  </a:lnTo>
                  <a:lnTo>
                    <a:pt x="118570" y="306097"/>
                  </a:lnTo>
                  <a:lnTo>
                    <a:pt x="144659" y="270022"/>
                  </a:lnTo>
                  <a:lnTo>
                    <a:pt x="172953" y="235737"/>
                  </a:lnTo>
                  <a:lnTo>
                    <a:pt x="203346" y="203346"/>
                  </a:lnTo>
                  <a:lnTo>
                    <a:pt x="235737" y="172953"/>
                  </a:lnTo>
                  <a:lnTo>
                    <a:pt x="270022" y="144659"/>
                  </a:lnTo>
                  <a:lnTo>
                    <a:pt x="306097" y="118570"/>
                  </a:lnTo>
                  <a:lnTo>
                    <a:pt x="343858" y="94788"/>
                  </a:lnTo>
                  <a:lnTo>
                    <a:pt x="383203" y="73416"/>
                  </a:lnTo>
                  <a:lnTo>
                    <a:pt x="424028" y="54559"/>
                  </a:lnTo>
                  <a:lnTo>
                    <a:pt x="466230" y="38319"/>
                  </a:lnTo>
                  <a:lnTo>
                    <a:pt x="509705" y="24799"/>
                  </a:lnTo>
                  <a:lnTo>
                    <a:pt x="554350" y="14105"/>
                  </a:lnTo>
                  <a:lnTo>
                    <a:pt x="600061" y="6337"/>
                  </a:lnTo>
                  <a:lnTo>
                    <a:pt x="646736" y="1601"/>
                  </a:lnTo>
                  <a:lnTo>
                    <a:pt x="694270" y="0"/>
                  </a:lnTo>
                  <a:lnTo>
                    <a:pt x="15699815" y="0"/>
                  </a:lnTo>
                  <a:lnTo>
                    <a:pt x="15747349" y="1601"/>
                  </a:lnTo>
                  <a:lnTo>
                    <a:pt x="15794024" y="6337"/>
                  </a:lnTo>
                  <a:lnTo>
                    <a:pt x="15839736" y="14105"/>
                  </a:lnTo>
                  <a:lnTo>
                    <a:pt x="15884381" y="24799"/>
                  </a:lnTo>
                  <a:lnTo>
                    <a:pt x="15927856" y="38319"/>
                  </a:lnTo>
                  <a:lnTo>
                    <a:pt x="15970058" y="54559"/>
                  </a:lnTo>
                  <a:lnTo>
                    <a:pt x="16010883" y="73416"/>
                  </a:lnTo>
                  <a:lnTo>
                    <a:pt x="16050229" y="94788"/>
                  </a:lnTo>
                  <a:lnTo>
                    <a:pt x="16087990" y="118570"/>
                  </a:lnTo>
                  <a:lnTo>
                    <a:pt x="16124065" y="144659"/>
                  </a:lnTo>
                  <a:lnTo>
                    <a:pt x="16158350" y="172953"/>
                  </a:lnTo>
                  <a:lnTo>
                    <a:pt x="16190741" y="203346"/>
                  </a:lnTo>
                  <a:lnTo>
                    <a:pt x="16221135" y="235737"/>
                  </a:lnTo>
                  <a:lnTo>
                    <a:pt x="16249428" y="270022"/>
                  </a:lnTo>
                  <a:lnTo>
                    <a:pt x="16275518" y="306097"/>
                  </a:lnTo>
                  <a:lnTo>
                    <a:pt x="16299300" y="343858"/>
                  </a:lnTo>
                  <a:lnTo>
                    <a:pt x="16320671" y="383203"/>
                  </a:lnTo>
                  <a:lnTo>
                    <a:pt x="16339529" y="424028"/>
                  </a:lnTo>
                  <a:lnTo>
                    <a:pt x="16355769" y="466230"/>
                  </a:lnTo>
                  <a:lnTo>
                    <a:pt x="16369288" y="509705"/>
                  </a:lnTo>
                  <a:lnTo>
                    <a:pt x="16379983" y="554350"/>
                  </a:lnTo>
                  <a:lnTo>
                    <a:pt x="16387750" y="600061"/>
                  </a:lnTo>
                  <a:lnTo>
                    <a:pt x="16392487" y="646736"/>
                  </a:lnTo>
                  <a:lnTo>
                    <a:pt x="16394088" y="694270"/>
                  </a:lnTo>
                  <a:lnTo>
                    <a:pt x="16392487" y="741804"/>
                  </a:lnTo>
                  <a:lnTo>
                    <a:pt x="16387750" y="788478"/>
                  </a:lnTo>
                  <a:lnTo>
                    <a:pt x="16379983" y="834190"/>
                  </a:lnTo>
                  <a:lnTo>
                    <a:pt x="16369288" y="878835"/>
                  </a:lnTo>
                  <a:lnTo>
                    <a:pt x="16355769" y="922310"/>
                  </a:lnTo>
                  <a:lnTo>
                    <a:pt x="16339529" y="964511"/>
                  </a:lnTo>
                  <a:lnTo>
                    <a:pt x="16320671" y="1005337"/>
                  </a:lnTo>
                  <a:lnTo>
                    <a:pt x="16299300" y="1044682"/>
                  </a:lnTo>
                  <a:lnTo>
                    <a:pt x="16275518" y="1082443"/>
                  </a:lnTo>
                  <a:lnTo>
                    <a:pt x="16249428" y="1118518"/>
                  </a:lnTo>
                  <a:lnTo>
                    <a:pt x="16221135" y="1152803"/>
                  </a:lnTo>
                  <a:lnTo>
                    <a:pt x="16190741" y="1185193"/>
                  </a:lnTo>
                  <a:lnTo>
                    <a:pt x="16158350" y="1215587"/>
                  </a:lnTo>
                  <a:lnTo>
                    <a:pt x="16124065" y="1243880"/>
                  </a:lnTo>
                  <a:lnTo>
                    <a:pt x="16087990" y="1269970"/>
                  </a:lnTo>
                  <a:lnTo>
                    <a:pt x="16050229" y="1293752"/>
                  </a:lnTo>
                  <a:lnTo>
                    <a:pt x="16010883" y="1315124"/>
                  </a:lnTo>
                  <a:lnTo>
                    <a:pt x="15970058" y="1333981"/>
                  </a:lnTo>
                  <a:lnTo>
                    <a:pt x="15927856" y="1350221"/>
                  </a:lnTo>
                  <a:lnTo>
                    <a:pt x="15884381" y="1363740"/>
                  </a:lnTo>
                  <a:lnTo>
                    <a:pt x="15839736" y="1374435"/>
                  </a:lnTo>
                  <a:lnTo>
                    <a:pt x="15794024" y="1382202"/>
                  </a:lnTo>
                  <a:lnTo>
                    <a:pt x="15747349" y="1386939"/>
                  </a:lnTo>
                  <a:lnTo>
                    <a:pt x="15699815" y="1388540"/>
                  </a:lnTo>
                  <a:close/>
                </a:path>
              </a:pathLst>
            </a:custGeom>
            <a:solidFill>
              <a:srgbClr val="E3D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413560" y="1530826"/>
            <a:ext cx="862266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b="1" dirty="0">
                <a:latin typeface="Tahoma"/>
                <a:cs typeface="Tahoma"/>
              </a:rPr>
              <a:t>3.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How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spc="75" dirty="0">
                <a:latin typeface="Tahoma"/>
                <a:cs typeface="Tahoma"/>
              </a:rPr>
              <a:t>does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PM2.5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compare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spc="-100" dirty="0">
                <a:latin typeface="Tahoma"/>
                <a:cs typeface="Tahoma"/>
              </a:rPr>
              <a:t>with</a:t>
            </a:r>
            <a:r>
              <a:rPr sz="2150" b="1" spc="-50" dirty="0">
                <a:latin typeface="Tahoma"/>
                <a:cs typeface="Tahoma"/>
              </a:rPr>
              <a:t> </a:t>
            </a:r>
            <a:r>
              <a:rPr sz="2150" b="1" spc="-65" dirty="0">
                <a:latin typeface="Tahoma"/>
                <a:cs typeface="Tahoma"/>
              </a:rPr>
              <a:t>PM10 </a:t>
            </a:r>
            <a:r>
              <a:rPr sz="2150" b="1" spc="55" dirty="0">
                <a:latin typeface="Tahoma"/>
                <a:cs typeface="Tahoma"/>
              </a:rPr>
              <a:t>across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spc="-30" dirty="0">
                <a:latin typeface="Tahoma"/>
                <a:cs typeface="Tahoma"/>
              </a:rPr>
              <a:t>different</a:t>
            </a:r>
            <a:r>
              <a:rPr sz="2150" b="1" spc="-55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cities?</a:t>
            </a:r>
            <a:endParaRPr sz="215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706" y="2664896"/>
            <a:ext cx="10982309" cy="571499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96876" y="2729823"/>
            <a:ext cx="6181725" cy="59690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17475">
              <a:lnSpc>
                <a:spcPct val="100000"/>
              </a:lnSpc>
              <a:spcBef>
                <a:spcPts val="505"/>
              </a:spcBef>
            </a:pPr>
            <a:r>
              <a:rPr sz="2100" spc="-35" dirty="0">
                <a:solidFill>
                  <a:srgbClr val="E3D1BE"/>
                </a:solidFill>
                <a:latin typeface="Verdana"/>
                <a:cs typeface="Verdana"/>
              </a:rPr>
              <a:t>At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65" dirty="0">
                <a:solidFill>
                  <a:srgbClr val="E3D1BE"/>
                </a:solidFill>
                <a:latin typeface="Verdana"/>
                <a:cs typeface="Verdana"/>
              </a:rPr>
              <a:t>117.15,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Delhi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had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E3D1BE"/>
                </a:solidFill>
                <a:latin typeface="Verdana"/>
                <a:cs typeface="Verdana"/>
              </a:rPr>
              <a:t>highest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2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endParaRPr sz="2100">
              <a:latin typeface="Verdana"/>
              <a:cs typeface="Verdana"/>
            </a:endParaRPr>
          </a:p>
          <a:p>
            <a:pPr marL="737235" marR="43815" indent="-686435">
              <a:lnSpc>
                <a:spcPct val="116100"/>
              </a:lnSpc>
            </a:pPr>
            <a:r>
              <a:rPr sz="2100" spc="-85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was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20" dirty="0">
                <a:solidFill>
                  <a:srgbClr val="E3D1BE"/>
                </a:solidFill>
                <a:latin typeface="Verdana"/>
                <a:cs typeface="Verdana"/>
              </a:rPr>
              <a:t>550.07%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E3D1BE"/>
                </a:solidFill>
                <a:latin typeface="Verdana"/>
                <a:cs typeface="Verdana"/>
              </a:rPr>
              <a:t>higher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than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Aizawl,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which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had</a:t>
            </a:r>
            <a:r>
              <a:rPr sz="2100" spc="-12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2100" spc="-114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lowest</a:t>
            </a:r>
            <a:r>
              <a:rPr sz="2100" spc="-114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2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14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14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2100" spc="-12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at</a:t>
            </a:r>
            <a:endParaRPr sz="2100">
              <a:latin typeface="Verdana"/>
              <a:cs typeface="Verdana"/>
            </a:endParaRPr>
          </a:p>
          <a:p>
            <a:pPr marL="19685" marR="12065" indent="140335">
              <a:lnSpc>
                <a:spcPct val="116100"/>
              </a:lnSpc>
            </a:pPr>
            <a:r>
              <a:rPr sz="2100" spc="-90" dirty="0">
                <a:solidFill>
                  <a:srgbClr val="E3D1BE"/>
                </a:solidFill>
                <a:latin typeface="Verdana"/>
                <a:cs typeface="Verdana"/>
              </a:rPr>
              <a:t>18.02.Average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2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2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2100" spc="-12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2100" spc="-12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total</a:t>
            </a:r>
            <a:r>
              <a:rPr sz="2100" spc="-12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2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of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10" dirty="0">
                <a:solidFill>
                  <a:srgbClr val="E3D1BE"/>
                </a:solidFill>
                <a:latin typeface="Verdana"/>
                <a:cs typeface="Verdana"/>
              </a:rPr>
              <a:t>10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E3D1BE"/>
                </a:solidFill>
                <a:latin typeface="Verdana"/>
                <a:cs typeface="Verdana"/>
              </a:rPr>
              <a:t>are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E3D1BE"/>
                </a:solidFill>
                <a:latin typeface="Verdana"/>
                <a:cs typeface="Verdana"/>
              </a:rPr>
              <a:t>positively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correlated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75" dirty="0">
                <a:solidFill>
                  <a:srgbClr val="E3D1BE"/>
                </a:solidFill>
                <a:latin typeface="Verdana"/>
                <a:cs typeface="Verdana"/>
              </a:rPr>
              <a:t>with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each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E3D1BE"/>
                </a:solidFill>
                <a:latin typeface="Verdana"/>
                <a:cs typeface="Verdana"/>
              </a:rPr>
              <a:t>other.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100">
              <a:latin typeface="Verdana"/>
              <a:cs typeface="Verdana"/>
            </a:endParaRPr>
          </a:p>
          <a:p>
            <a:pPr marL="44450" marR="37465" algn="ctr">
              <a:lnSpc>
                <a:spcPct val="116100"/>
              </a:lnSpc>
            </a:pP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10" dirty="0">
                <a:solidFill>
                  <a:srgbClr val="E3D1BE"/>
                </a:solidFill>
                <a:latin typeface="Verdana"/>
                <a:cs typeface="Verdana"/>
              </a:rPr>
              <a:t>10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2.5 </a:t>
            </a:r>
            <a:r>
              <a:rPr sz="2100" spc="-35" dirty="0">
                <a:solidFill>
                  <a:srgbClr val="E3D1BE"/>
                </a:solidFill>
                <a:latin typeface="Verdana"/>
                <a:cs typeface="Verdana"/>
              </a:rPr>
              <a:t>diverged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E3D1BE"/>
                </a:solidFill>
                <a:latin typeface="Verdana"/>
                <a:cs typeface="Verdana"/>
              </a:rPr>
              <a:t>most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E3D1BE"/>
                </a:solidFill>
                <a:latin typeface="Verdana"/>
                <a:cs typeface="Verdana"/>
              </a:rPr>
              <a:t>when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CITY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was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Delhi, </a:t>
            </a:r>
            <a:r>
              <a:rPr sz="2100" spc="-45" dirty="0">
                <a:solidFill>
                  <a:srgbClr val="E3D1BE"/>
                </a:solidFill>
                <a:latin typeface="Verdana"/>
                <a:cs typeface="Verdana"/>
              </a:rPr>
              <a:t>when</a:t>
            </a:r>
            <a:r>
              <a:rPr sz="2100" spc="-14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4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4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10" dirty="0">
                <a:solidFill>
                  <a:srgbClr val="E3D1BE"/>
                </a:solidFill>
                <a:latin typeface="Verdana"/>
                <a:cs typeface="Verdana"/>
              </a:rPr>
              <a:t>10</a:t>
            </a:r>
            <a:r>
              <a:rPr sz="2100" spc="-14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were</a:t>
            </a:r>
            <a:r>
              <a:rPr sz="2100" spc="-14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75" dirty="0">
                <a:solidFill>
                  <a:srgbClr val="E3D1BE"/>
                </a:solidFill>
                <a:latin typeface="Verdana"/>
                <a:cs typeface="Verdana"/>
              </a:rPr>
              <a:t>111.27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E3D1BE"/>
                </a:solidFill>
                <a:latin typeface="Verdana"/>
                <a:cs typeface="Verdana"/>
              </a:rPr>
              <a:t>higher</a:t>
            </a:r>
            <a:r>
              <a:rPr sz="2100" spc="-14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than Average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E3D1BE"/>
                </a:solidFill>
                <a:latin typeface="Verdana"/>
                <a:cs typeface="Verdana"/>
              </a:rPr>
              <a:t>2.5.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100">
              <a:latin typeface="Verdana"/>
              <a:cs typeface="Verdana"/>
            </a:endParaRPr>
          </a:p>
          <a:p>
            <a:pPr marL="12065" marR="5080" indent="-635" algn="ctr">
              <a:lnSpc>
                <a:spcPct val="116100"/>
              </a:lnSpc>
            </a:pP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Across</a:t>
            </a:r>
            <a:r>
              <a:rPr sz="2100" spc="-11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E3D1BE"/>
                </a:solidFill>
                <a:latin typeface="Verdana"/>
                <a:cs typeface="Verdana"/>
              </a:rPr>
              <a:t>all</a:t>
            </a:r>
            <a:r>
              <a:rPr sz="2100" spc="-10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26</a:t>
            </a:r>
            <a:r>
              <a:rPr sz="2100" spc="-11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city,</a:t>
            </a:r>
            <a:r>
              <a:rPr sz="2100" spc="-10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0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1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0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2100" spc="-10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ranged </a:t>
            </a:r>
            <a:r>
              <a:rPr sz="2100" spc="-70" dirty="0">
                <a:solidFill>
                  <a:srgbClr val="E3D1BE"/>
                </a:solidFill>
                <a:latin typeface="Verdana"/>
                <a:cs typeface="Verdana"/>
              </a:rPr>
              <a:t>from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18.02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to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75" dirty="0">
                <a:solidFill>
                  <a:srgbClr val="E3D1BE"/>
                </a:solidFill>
                <a:latin typeface="Verdana"/>
                <a:cs typeface="Verdana"/>
              </a:rPr>
              <a:t>117.15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10 </a:t>
            </a:r>
            <a:r>
              <a:rPr sz="2100" spc="-40" dirty="0">
                <a:solidFill>
                  <a:srgbClr val="E3D1BE"/>
                </a:solidFill>
                <a:latin typeface="Verdana"/>
                <a:cs typeface="Verdana"/>
              </a:rPr>
              <a:t>ranged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E3D1BE"/>
                </a:solidFill>
                <a:latin typeface="Verdana"/>
                <a:cs typeface="Verdana"/>
              </a:rPr>
              <a:t>from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24.19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to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00" dirty="0">
                <a:solidFill>
                  <a:srgbClr val="E3D1BE"/>
                </a:solidFill>
                <a:latin typeface="Verdana"/>
                <a:cs typeface="Verdana"/>
              </a:rPr>
              <a:t>228.41.Max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was </a:t>
            </a:r>
            <a:r>
              <a:rPr sz="2100" spc="-45" dirty="0">
                <a:solidFill>
                  <a:srgbClr val="E3D1BE"/>
                </a:solidFill>
                <a:latin typeface="Verdana"/>
                <a:cs typeface="Verdana"/>
              </a:rPr>
              <a:t>highest</a:t>
            </a:r>
            <a:r>
              <a:rPr sz="2100" spc="-10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E3D1BE"/>
                </a:solidFill>
                <a:latin typeface="Verdana"/>
                <a:cs typeface="Verdana"/>
              </a:rPr>
              <a:t>for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E3D1BE"/>
                </a:solidFill>
                <a:latin typeface="Verdana"/>
                <a:cs typeface="Verdana"/>
              </a:rPr>
              <a:t>Gurugram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75" dirty="0">
                <a:solidFill>
                  <a:srgbClr val="E3D1BE"/>
                </a:solidFill>
                <a:latin typeface="Verdana"/>
                <a:cs typeface="Verdana"/>
              </a:rPr>
              <a:t>at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949.99,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followed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by </a:t>
            </a:r>
            <a:r>
              <a:rPr sz="2100" spc="-40" dirty="0">
                <a:solidFill>
                  <a:srgbClr val="E3D1BE"/>
                </a:solidFill>
                <a:latin typeface="Verdana"/>
                <a:cs typeface="Verdana"/>
              </a:rPr>
              <a:t>Shillong</a:t>
            </a:r>
            <a:r>
              <a:rPr sz="2100" spc="-12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2100" spc="-12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Guwahati.</a:t>
            </a:r>
            <a:endParaRPr sz="210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21196" y="8490813"/>
            <a:ext cx="990599" cy="10286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22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782523" y="9504477"/>
                  </a:lnTo>
                  <a:lnTo>
                    <a:pt x="782523" y="782548"/>
                  </a:lnTo>
                  <a:lnTo>
                    <a:pt x="17514989" y="782548"/>
                  </a:lnTo>
                  <a:lnTo>
                    <a:pt x="17514989" y="12"/>
                  </a:lnTo>
                  <a:lnTo>
                    <a:pt x="782523" y="12"/>
                  </a:lnTo>
                  <a:lnTo>
                    <a:pt x="0" y="0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7780" y="1066494"/>
              <a:ext cx="7268209" cy="1112520"/>
            </a:xfrm>
            <a:custGeom>
              <a:avLst/>
              <a:gdLst/>
              <a:ahLst/>
              <a:cxnLst/>
              <a:rect l="l" t="t" r="r" b="b"/>
              <a:pathLst>
                <a:path w="7268209" h="1112520">
                  <a:moveTo>
                    <a:pt x="6712149" y="1112113"/>
                  </a:moveTo>
                  <a:lnTo>
                    <a:pt x="556052" y="1112113"/>
                  </a:lnTo>
                  <a:lnTo>
                    <a:pt x="508074" y="1110067"/>
                  </a:lnTo>
                  <a:lnTo>
                    <a:pt x="461228" y="1104055"/>
                  </a:lnTo>
                  <a:lnTo>
                    <a:pt x="415683" y="1094239"/>
                  </a:lnTo>
                  <a:lnTo>
                    <a:pt x="371606" y="1080786"/>
                  </a:lnTo>
                  <a:lnTo>
                    <a:pt x="329162" y="1063863"/>
                  </a:lnTo>
                  <a:lnTo>
                    <a:pt x="288519" y="1043637"/>
                  </a:lnTo>
                  <a:lnTo>
                    <a:pt x="249845" y="1020275"/>
                  </a:lnTo>
                  <a:lnTo>
                    <a:pt x="213305" y="993943"/>
                  </a:lnTo>
                  <a:lnTo>
                    <a:pt x="179067" y="964809"/>
                  </a:lnTo>
                  <a:lnTo>
                    <a:pt x="147297" y="933039"/>
                  </a:lnTo>
                  <a:lnTo>
                    <a:pt x="118163" y="898801"/>
                  </a:lnTo>
                  <a:lnTo>
                    <a:pt x="91832" y="862261"/>
                  </a:lnTo>
                  <a:lnTo>
                    <a:pt x="68469" y="823586"/>
                  </a:lnTo>
                  <a:lnTo>
                    <a:pt x="48243" y="782943"/>
                  </a:lnTo>
                  <a:lnTo>
                    <a:pt x="31321" y="740499"/>
                  </a:lnTo>
                  <a:lnTo>
                    <a:pt x="17868" y="696421"/>
                  </a:lnTo>
                  <a:lnTo>
                    <a:pt x="8052" y="650876"/>
                  </a:lnTo>
                  <a:lnTo>
                    <a:pt x="2041" y="604031"/>
                  </a:lnTo>
                  <a:lnTo>
                    <a:pt x="0" y="556052"/>
                  </a:lnTo>
                  <a:lnTo>
                    <a:pt x="2041" y="508074"/>
                  </a:lnTo>
                  <a:lnTo>
                    <a:pt x="8052" y="461229"/>
                  </a:lnTo>
                  <a:lnTo>
                    <a:pt x="17868" y="415684"/>
                  </a:lnTo>
                  <a:lnTo>
                    <a:pt x="31321" y="371607"/>
                  </a:lnTo>
                  <a:lnTo>
                    <a:pt x="48243" y="329163"/>
                  </a:lnTo>
                  <a:lnTo>
                    <a:pt x="68469" y="288521"/>
                  </a:lnTo>
                  <a:lnTo>
                    <a:pt x="91832" y="249846"/>
                  </a:lnTo>
                  <a:lnTo>
                    <a:pt x="118163" y="213306"/>
                  </a:lnTo>
                  <a:lnTo>
                    <a:pt x="147297" y="179068"/>
                  </a:lnTo>
                  <a:lnTo>
                    <a:pt x="179067" y="147298"/>
                  </a:lnTo>
                  <a:lnTo>
                    <a:pt x="213305" y="118164"/>
                  </a:lnTo>
                  <a:lnTo>
                    <a:pt x="249845" y="91832"/>
                  </a:lnTo>
                  <a:lnTo>
                    <a:pt x="288519" y="68470"/>
                  </a:lnTo>
                  <a:lnTo>
                    <a:pt x="329162" y="48244"/>
                  </a:lnTo>
                  <a:lnTo>
                    <a:pt x="371606" y="31321"/>
                  </a:lnTo>
                  <a:lnTo>
                    <a:pt x="415683" y="17868"/>
                  </a:lnTo>
                  <a:lnTo>
                    <a:pt x="461228" y="8052"/>
                  </a:lnTo>
                  <a:lnTo>
                    <a:pt x="508074" y="2041"/>
                  </a:lnTo>
                  <a:lnTo>
                    <a:pt x="556052" y="0"/>
                  </a:lnTo>
                  <a:lnTo>
                    <a:pt x="6712149" y="0"/>
                  </a:lnTo>
                  <a:lnTo>
                    <a:pt x="6760126" y="2041"/>
                  </a:lnTo>
                  <a:lnTo>
                    <a:pt x="6806969" y="8052"/>
                  </a:lnTo>
                  <a:lnTo>
                    <a:pt x="6852513" y="17868"/>
                  </a:lnTo>
                  <a:lnTo>
                    <a:pt x="6896589" y="31321"/>
                  </a:lnTo>
                  <a:lnTo>
                    <a:pt x="6939032" y="48244"/>
                  </a:lnTo>
                  <a:lnTo>
                    <a:pt x="6979674" y="68470"/>
                  </a:lnTo>
                  <a:lnTo>
                    <a:pt x="7018348" y="91832"/>
                  </a:lnTo>
                  <a:lnTo>
                    <a:pt x="7054888" y="118164"/>
                  </a:lnTo>
                  <a:lnTo>
                    <a:pt x="7089126" y="147298"/>
                  </a:lnTo>
                  <a:lnTo>
                    <a:pt x="7120896" y="179068"/>
                  </a:lnTo>
                  <a:lnTo>
                    <a:pt x="7150030" y="213306"/>
                  </a:lnTo>
                  <a:lnTo>
                    <a:pt x="7176362" y="249846"/>
                  </a:lnTo>
                  <a:lnTo>
                    <a:pt x="7199724" y="288521"/>
                  </a:lnTo>
                  <a:lnTo>
                    <a:pt x="7219951" y="329163"/>
                  </a:lnTo>
                  <a:lnTo>
                    <a:pt x="7236874" y="371607"/>
                  </a:lnTo>
                  <a:lnTo>
                    <a:pt x="7250327" y="415684"/>
                  </a:lnTo>
                  <a:lnTo>
                    <a:pt x="7260143" y="461229"/>
                  </a:lnTo>
                  <a:lnTo>
                    <a:pt x="7266155" y="508074"/>
                  </a:lnTo>
                  <a:lnTo>
                    <a:pt x="7267834" y="547536"/>
                  </a:lnTo>
                  <a:lnTo>
                    <a:pt x="7267834" y="564568"/>
                  </a:lnTo>
                  <a:lnTo>
                    <a:pt x="7266155" y="604031"/>
                  </a:lnTo>
                  <a:lnTo>
                    <a:pt x="7260143" y="650876"/>
                  </a:lnTo>
                  <a:lnTo>
                    <a:pt x="7250327" y="696421"/>
                  </a:lnTo>
                  <a:lnTo>
                    <a:pt x="7236874" y="740499"/>
                  </a:lnTo>
                  <a:lnTo>
                    <a:pt x="7219951" y="782943"/>
                  </a:lnTo>
                  <a:lnTo>
                    <a:pt x="7199724" y="823586"/>
                  </a:lnTo>
                  <a:lnTo>
                    <a:pt x="7176362" y="862261"/>
                  </a:lnTo>
                  <a:lnTo>
                    <a:pt x="7150030" y="898801"/>
                  </a:lnTo>
                  <a:lnTo>
                    <a:pt x="7120896" y="933039"/>
                  </a:lnTo>
                  <a:lnTo>
                    <a:pt x="7089126" y="964809"/>
                  </a:lnTo>
                  <a:lnTo>
                    <a:pt x="7054888" y="993943"/>
                  </a:lnTo>
                  <a:lnTo>
                    <a:pt x="7018348" y="1020275"/>
                  </a:lnTo>
                  <a:lnTo>
                    <a:pt x="6979674" y="1043637"/>
                  </a:lnTo>
                  <a:lnTo>
                    <a:pt x="6939032" y="1063863"/>
                  </a:lnTo>
                  <a:lnTo>
                    <a:pt x="6896589" y="1080786"/>
                  </a:lnTo>
                  <a:lnTo>
                    <a:pt x="6852513" y="1094239"/>
                  </a:lnTo>
                  <a:lnTo>
                    <a:pt x="6806969" y="1104055"/>
                  </a:lnTo>
                  <a:lnTo>
                    <a:pt x="6760126" y="1110067"/>
                  </a:lnTo>
                  <a:lnTo>
                    <a:pt x="6712149" y="1112113"/>
                  </a:lnTo>
                  <a:close/>
                </a:path>
              </a:pathLst>
            </a:custGeom>
            <a:solidFill>
              <a:srgbClr val="E3D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08211" y="1089895"/>
            <a:ext cx="6247765" cy="920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07490" marR="5080" indent="-1495425">
              <a:lnSpc>
                <a:spcPct val="136600"/>
              </a:lnSpc>
              <a:spcBef>
                <a:spcPts val="95"/>
              </a:spcBef>
            </a:pPr>
            <a:r>
              <a:rPr sz="2150" b="1" spc="-20" dirty="0">
                <a:latin typeface="Tahoma"/>
                <a:cs typeface="Tahoma"/>
              </a:rPr>
              <a:t>4.</a:t>
            </a:r>
            <a:r>
              <a:rPr sz="2150" b="1" spc="-7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What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is</a:t>
            </a:r>
            <a:r>
              <a:rPr sz="2150" b="1" spc="-7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the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spc="-50" dirty="0">
                <a:latin typeface="Tahoma"/>
                <a:cs typeface="Tahoma"/>
              </a:rPr>
              <a:t>distribution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of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spc="-100" dirty="0">
                <a:latin typeface="Tahoma"/>
                <a:cs typeface="Tahoma"/>
              </a:rPr>
              <a:t>AQI</a:t>
            </a:r>
            <a:r>
              <a:rPr sz="2150" b="1" spc="-55" dirty="0">
                <a:latin typeface="Tahoma"/>
                <a:cs typeface="Tahoma"/>
              </a:rPr>
              <a:t> </a:t>
            </a:r>
            <a:r>
              <a:rPr sz="2150" b="1" spc="55" dirty="0">
                <a:latin typeface="Tahoma"/>
                <a:cs typeface="Tahoma"/>
              </a:rPr>
              <a:t>across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cities (based</a:t>
            </a:r>
            <a:r>
              <a:rPr sz="2150" b="1" spc="-8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on</a:t>
            </a:r>
            <a:r>
              <a:rPr sz="2150" b="1" spc="-85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AQI_Bucket)?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8754" y="1066494"/>
            <a:ext cx="7776209" cy="1112520"/>
          </a:xfrm>
          <a:custGeom>
            <a:avLst/>
            <a:gdLst/>
            <a:ahLst/>
            <a:cxnLst/>
            <a:rect l="l" t="t" r="r" b="b"/>
            <a:pathLst>
              <a:path w="7776209" h="1112520">
                <a:moveTo>
                  <a:pt x="7221016" y="1112113"/>
                </a:moveTo>
                <a:lnTo>
                  <a:pt x="556076" y="1112113"/>
                </a:lnTo>
                <a:lnTo>
                  <a:pt x="508095" y="1110067"/>
                </a:lnTo>
                <a:lnTo>
                  <a:pt x="461248" y="1104055"/>
                </a:lnTo>
                <a:lnTo>
                  <a:pt x="415701" y="1094239"/>
                </a:lnTo>
                <a:lnTo>
                  <a:pt x="371621" y="1080786"/>
                </a:lnTo>
                <a:lnTo>
                  <a:pt x="329176" y="1063863"/>
                </a:lnTo>
                <a:lnTo>
                  <a:pt x="288531" y="1043637"/>
                </a:lnTo>
                <a:lnTo>
                  <a:pt x="249855" y="1020275"/>
                </a:lnTo>
                <a:lnTo>
                  <a:pt x="213313" y="993943"/>
                </a:lnTo>
                <a:lnTo>
                  <a:pt x="179074" y="964809"/>
                </a:lnTo>
                <a:lnTo>
                  <a:pt x="147303" y="933039"/>
                </a:lnTo>
                <a:lnTo>
                  <a:pt x="118168" y="898801"/>
                </a:lnTo>
                <a:lnTo>
                  <a:pt x="91835" y="862261"/>
                </a:lnTo>
                <a:lnTo>
                  <a:pt x="68472" y="823586"/>
                </a:lnTo>
                <a:lnTo>
                  <a:pt x="48245" y="782943"/>
                </a:lnTo>
                <a:lnTo>
                  <a:pt x="31322" y="740499"/>
                </a:lnTo>
                <a:lnTo>
                  <a:pt x="17869" y="696421"/>
                </a:lnTo>
                <a:lnTo>
                  <a:pt x="8052" y="650876"/>
                </a:lnTo>
                <a:lnTo>
                  <a:pt x="2040" y="604031"/>
                </a:lnTo>
                <a:lnTo>
                  <a:pt x="0" y="556052"/>
                </a:lnTo>
                <a:lnTo>
                  <a:pt x="2040" y="508074"/>
                </a:lnTo>
                <a:lnTo>
                  <a:pt x="8052" y="461229"/>
                </a:lnTo>
                <a:lnTo>
                  <a:pt x="17869" y="415684"/>
                </a:lnTo>
                <a:lnTo>
                  <a:pt x="31322" y="371607"/>
                </a:lnTo>
                <a:lnTo>
                  <a:pt x="48245" y="329163"/>
                </a:lnTo>
                <a:lnTo>
                  <a:pt x="68472" y="288521"/>
                </a:lnTo>
                <a:lnTo>
                  <a:pt x="91835" y="249846"/>
                </a:lnTo>
                <a:lnTo>
                  <a:pt x="118168" y="213306"/>
                </a:lnTo>
                <a:lnTo>
                  <a:pt x="147303" y="179068"/>
                </a:lnTo>
                <a:lnTo>
                  <a:pt x="179074" y="147298"/>
                </a:lnTo>
                <a:lnTo>
                  <a:pt x="213313" y="118164"/>
                </a:lnTo>
                <a:lnTo>
                  <a:pt x="249855" y="91832"/>
                </a:lnTo>
                <a:lnTo>
                  <a:pt x="288531" y="68470"/>
                </a:lnTo>
                <a:lnTo>
                  <a:pt x="329176" y="48244"/>
                </a:lnTo>
                <a:lnTo>
                  <a:pt x="371621" y="31321"/>
                </a:lnTo>
                <a:lnTo>
                  <a:pt x="415701" y="17868"/>
                </a:lnTo>
                <a:lnTo>
                  <a:pt x="461248" y="8052"/>
                </a:lnTo>
                <a:lnTo>
                  <a:pt x="508095" y="2041"/>
                </a:lnTo>
                <a:lnTo>
                  <a:pt x="556076" y="0"/>
                </a:lnTo>
                <a:lnTo>
                  <a:pt x="7221016" y="0"/>
                </a:lnTo>
                <a:lnTo>
                  <a:pt x="7268992" y="2041"/>
                </a:lnTo>
                <a:lnTo>
                  <a:pt x="7315836" y="8052"/>
                </a:lnTo>
                <a:lnTo>
                  <a:pt x="7361379" y="17868"/>
                </a:lnTo>
                <a:lnTo>
                  <a:pt x="7405456" y="31321"/>
                </a:lnTo>
                <a:lnTo>
                  <a:pt x="7447898" y="48244"/>
                </a:lnTo>
                <a:lnTo>
                  <a:pt x="7488540" y="68470"/>
                </a:lnTo>
                <a:lnTo>
                  <a:pt x="7527215" y="91832"/>
                </a:lnTo>
                <a:lnTo>
                  <a:pt x="7563754" y="118164"/>
                </a:lnTo>
                <a:lnTo>
                  <a:pt x="7597993" y="147298"/>
                </a:lnTo>
                <a:lnTo>
                  <a:pt x="7629762" y="179068"/>
                </a:lnTo>
                <a:lnTo>
                  <a:pt x="7658896" y="213306"/>
                </a:lnTo>
                <a:lnTo>
                  <a:pt x="7685228" y="249846"/>
                </a:lnTo>
                <a:lnTo>
                  <a:pt x="7708591" y="288521"/>
                </a:lnTo>
                <a:lnTo>
                  <a:pt x="7728817" y="329163"/>
                </a:lnTo>
                <a:lnTo>
                  <a:pt x="7745740" y="371607"/>
                </a:lnTo>
                <a:lnTo>
                  <a:pt x="7759193" y="415684"/>
                </a:lnTo>
                <a:lnTo>
                  <a:pt x="7769009" y="461229"/>
                </a:lnTo>
                <a:lnTo>
                  <a:pt x="7775021" y="508074"/>
                </a:lnTo>
                <a:lnTo>
                  <a:pt x="7776104" y="533528"/>
                </a:lnTo>
                <a:lnTo>
                  <a:pt x="7776104" y="578576"/>
                </a:lnTo>
                <a:lnTo>
                  <a:pt x="7769009" y="650876"/>
                </a:lnTo>
                <a:lnTo>
                  <a:pt x="7759193" y="696421"/>
                </a:lnTo>
                <a:lnTo>
                  <a:pt x="7745740" y="740499"/>
                </a:lnTo>
                <a:lnTo>
                  <a:pt x="7728817" y="782943"/>
                </a:lnTo>
                <a:lnTo>
                  <a:pt x="7708591" y="823586"/>
                </a:lnTo>
                <a:lnTo>
                  <a:pt x="7685228" y="862261"/>
                </a:lnTo>
                <a:lnTo>
                  <a:pt x="7658896" y="898801"/>
                </a:lnTo>
                <a:lnTo>
                  <a:pt x="7629762" y="933039"/>
                </a:lnTo>
                <a:lnTo>
                  <a:pt x="7597993" y="964809"/>
                </a:lnTo>
                <a:lnTo>
                  <a:pt x="7563754" y="993943"/>
                </a:lnTo>
                <a:lnTo>
                  <a:pt x="7527215" y="1020275"/>
                </a:lnTo>
                <a:lnTo>
                  <a:pt x="7488540" y="1043637"/>
                </a:lnTo>
                <a:lnTo>
                  <a:pt x="7447898" y="1063863"/>
                </a:lnTo>
                <a:lnTo>
                  <a:pt x="7405456" y="1080786"/>
                </a:lnTo>
                <a:lnTo>
                  <a:pt x="7361379" y="1094239"/>
                </a:lnTo>
                <a:lnTo>
                  <a:pt x="7315836" y="1104055"/>
                </a:lnTo>
                <a:lnTo>
                  <a:pt x="7268992" y="1110067"/>
                </a:lnTo>
                <a:lnTo>
                  <a:pt x="7221016" y="1112113"/>
                </a:lnTo>
                <a:close/>
              </a:path>
            </a:pathLst>
          </a:custGeom>
          <a:solidFill>
            <a:srgbClr val="E3D1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34281" y="1089895"/>
            <a:ext cx="7606030" cy="920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7095" marR="5080" indent="-3415029">
              <a:lnSpc>
                <a:spcPct val="136600"/>
              </a:lnSpc>
              <a:spcBef>
                <a:spcPts val="95"/>
              </a:spcBef>
            </a:pPr>
            <a:r>
              <a:rPr sz="2150" b="1" spc="-10" dirty="0">
                <a:latin typeface="Tahoma"/>
                <a:cs typeface="Tahoma"/>
              </a:rPr>
              <a:t>5.</a:t>
            </a:r>
            <a:r>
              <a:rPr sz="2150" b="1" spc="-2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Which</a:t>
            </a:r>
            <a:r>
              <a:rPr sz="2150" b="1" spc="-3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city</a:t>
            </a:r>
            <a:r>
              <a:rPr sz="2150" b="1" spc="-3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has</a:t>
            </a:r>
            <a:r>
              <a:rPr sz="2150" b="1" spc="-3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the</a:t>
            </a:r>
            <a:r>
              <a:rPr sz="2150" b="1" spc="-2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lowest</a:t>
            </a:r>
            <a:r>
              <a:rPr sz="2150" b="1" spc="-2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levels</a:t>
            </a:r>
            <a:r>
              <a:rPr sz="2150" b="1" spc="-3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of</a:t>
            </a:r>
            <a:r>
              <a:rPr sz="2150" b="1" spc="-2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Carbon</a:t>
            </a:r>
            <a:r>
              <a:rPr sz="2150" b="1" spc="-25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Monoxide (CO)?</a:t>
            </a:r>
            <a:endParaRPr sz="215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83713" y="4350288"/>
            <a:ext cx="16428085" cy="5169535"/>
            <a:chOff x="1083713" y="4350288"/>
            <a:chExt cx="16428085" cy="516953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713" y="4350288"/>
              <a:ext cx="7858109" cy="40957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7370" y="4373270"/>
              <a:ext cx="7439009" cy="40481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21195" y="8490813"/>
              <a:ext cx="990599" cy="10286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08999" y="2659084"/>
            <a:ext cx="7245984" cy="1414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7600"/>
              </a:lnSpc>
              <a:spcBef>
                <a:spcPts val="95"/>
              </a:spcBef>
            </a:pP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10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75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45" dirty="0">
                <a:solidFill>
                  <a:srgbClr val="E3D1BE"/>
                </a:solidFill>
                <a:latin typeface="Verdana"/>
                <a:cs typeface="Verdana"/>
              </a:rPr>
              <a:t>10</a:t>
            </a:r>
            <a:r>
              <a:rPr sz="1550" spc="-10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10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75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55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diverged</a:t>
            </a:r>
            <a:r>
              <a:rPr sz="1550" spc="-10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most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when</a:t>
            </a:r>
            <a:r>
              <a:rPr sz="1550" spc="-10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0" dirty="0">
                <a:solidFill>
                  <a:srgbClr val="E3D1BE"/>
                </a:solidFill>
                <a:latin typeface="Verdana"/>
                <a:cs typeface="Verdana"/>
              </a:rPr>
              <a:t>CITY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was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50" dirty="0">
                <a:solidFill>
                  <a:srgbClr val="E3D1BE"/>
                </a:solidFill>
                <a:latin typeface="Verdana"/>
                <a:cs typeface="Verdana"/>
              </a:rPr>
              <a:t>Delhi,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when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75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45" dirty="0">
                <a:solidFill>
                  <a:srgbClr val="E3D1BE"/>
                </a:solidFill>
                <a:latin typeface="Verdana"/>
                <a:cs typeface="Verdana"/>
              </a:rPr>
              <a:t>10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were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95" dirty="0">
                <a:solidFill>
                  <a:srgbClr val="E3D1BE"/>
                </a:solidFill>
                <a:latin typeface="Verdana"/>
                <a:cs typeface="Verdana"/>
              </a:rPr>
              <a:t>111.27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45" dirty="0">
                <a:solidFill>
                  <a:srgbClr val="E3D1BE"/>
                </a:solidFill>
                <a:latin typeface="Verdana"/>
                <a:cs typeface="Verdana"/>
              </a:rPr>
              <a:t>higher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60" dirty="0">
                <a:solidFill>
                  <a:srgbClr val="E3D1BE"/>
                </a:solidFill>
                <a:latin typeface="Verdana"/>
                <a:cs typeface="Verdana"/>
              </a:rPr>
              <a:t>than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50" dirty="0">
                <a:solidFill>
                  <a:srgbClr val="E3D1BE"/>
                </a:solidFill>
                <a:latin typeface="Verdana"/>
                <a:cs typeface="Verdana"/>
              </a:rPr>
              <a:t>PM </a:t>
            </a:r>
            <a:r>
              <a:rPr sz="1550" spc="-20" dirty="0">
                <a:solidFill>
                  <a:srgbClr val="E3D1BE"/>
                </a:solidFill>
                <a:latin typeface="Verdana"/>
                <a:cs typeface="Verdana"/>
              </a:rPr>
              <a:t>2.5.</a:t>
            </a:r>
            <a:endParaRPr sz="1550">
              <a:latin typeface="Verdana"/>
              <a:cs typeface="Verdana"/>
            </a:endParaRPr>
          </a:p>
          <a:p>
            <a:pPr marL="197485" marR="189865" algn="ctr">
              <a:lnSpc>
                <a:spcPct val="117600"/>
              </a:lnSpc>
            </a:pP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75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55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total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75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45" dirty="0">
                <a:solidFill>
                  <a:srgbClr val="E3D1BE"/>
                </a:solidFill>
                <a:latin typeface="Verdana"/>
                <a:cs typeface="Verdana"/>
              </a:rPr>
              <a:t>10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are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0" dirty="0">
                <a:solidFill>
                  <a:srgbClr val="E3D1BE"/>
                </a:solidFill>
                <a:latin typeface="Verdana"/>
                <a:cs typeface="Verdana"/>
              </a:rPr>
              <a:t>positively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correlated </a:t>
            </a:r>
            <a:r>
              <a:rPr sz="1550" spc="-50" dirty="0">
                <a:solidFill>
                  <a:srgbClr val="E3D1BE"/>
                </a:solidFill>
                <a:latin typeface="Verdana"/>
                <a:cs typeface="Verdana"/>
              </a:rPr>
              <a:t>with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each</a:t>
            </a:r>
            <a:r>
              <a:rPr sz="1550" spc="-6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other.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23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334242" y="2685169"/>
            <a:ext cx="6979920" cy="581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4495" marR="5080" indent="-392430">
              <a:lnSpc>
                <a:spcPct val="117600"/>
              </a:lnSpc>
              <a:spcBef>
                <a:spcPts val="95"/>
              </a:spcBef>
            </a:pP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At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55" dirty="0">
                <a:solidFill>
                  <a:srgbClr val="E3D1BE"/>
                </a:solidFill>
                <a:latin typeface="Verdana"/>
                <a:cs typeface="Verdana"/>
              </a:rPr>
              <a:t>16.15,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Ahmedabad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had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highest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50" dirty="0">
                <a:solidFill>
                  <a:srgbClr val="E3D1BE"/>
                </a:solidFill>
                <a:latin typeface="Verdana"/>
                <a:cs typeface="Verdana"/>
              </a:rPr>
              <a:t>CO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was</a:t>
            </a:r>
            <a:r>
              <a:rPr sz="155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80" dirty="0">
                <a:solidFill>
                  <a:srgbClr val="E3D1BE"/>
                </a:solidFill>
                <a:latin typeface="Verdana"/>
                <a:cs typeface="Verdana"/>
              </a:rPr>
              <a:t>5,593.31% </a:t>
            </a:r>
            <a:r>
              <a:rPr sz="1550" spc="-45" dirty="0">
                <a:solidFill>
                  <a:srgbClr val="E3D1BE"/>
                </a:solidFill>
                <a:latin typeface="Verdana"/>
                <a:cs typeface="Verdana"/>
              </a:rPr>
              <a:t>higher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60" dirty="0">
                <a:solidFill>
                  <a:srgbClr val="E3D1BE"/>
                </a:solidFill>
                <a:latin typeface="Verdana"/>
                <a:cs typeface="Verdana"/>
              </a:rPr>
              <a:t>than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Aizawl,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0" dirty="0">
                <a:solidFill>
                  <a:srgbClr val="E3D1BE"/>
                </a:solidFill>
                <a:latin typeface="Verdana"/>
                <a:cs typeface="Verdana"/>
              </a:rPr>
              <a:t>which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5" dirty="0">
                <a:solidFill>
                  <a:srgbClr val="E3D1BE"/>
                </a:solidFill>
                <a:latin typeface="Verdana"/>
                <a:cs typeface="Verdana"/>
              </a:rPr>
              <a:t>had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lowest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50" dirty="0">
                <a:solidFill>
                  <a:srgbClr val="E3D1BE"/>
                </a:solidFill>
                <a:latin typeface="Verdana"/>
                <a:cs typeface="Verdana"/>
              </a:rPr>
              <a:t>CO</a:t>
            </a:r>
            <a:r>
              <a:rPr sz="1550" spc="-8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40" dirty="0">
                <a:solidFill>
                  <a:srgbClr val="E3D1BE"/>
                </a:solidFill>
                <a:latin typeface="Verdana"/>
                <a:cs typeface="Verdana"/>
              </a:rPr>
              <a:t>at</a:t>
            </a:r>
            <a:r>
              <a:rPr sz="1550" spc="-9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0.28.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63241" y="3556921"/>
            <a:ext cx="592201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Across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all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26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40" dirty="0">
                <a:solidFill>
                  <a:srgbClr val="E3D1BE"/>
                </a:solidFill>
                <a:latin typeface="Verdana"/>
                <a:cs typeface="Verdana"/>
              </a:rPr>
              <a:t>CITY,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1550" spc="-7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50" dirty="0">
                <a:solidFill>
                  <a:srgbClr val="E3D1BE"/>
                </a:solidFill>
                <a:latin typeface="Verdana"/>
                <a:cs typeface="Verdana"/>
              </a:rPr>
              <a:t>CO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20" dirty="0">
                <a:solidFill>
                  <a:srgbClr val="E3D1BE"/>
                </a:solidFill>
                <a:latin typeface="Verdana"/>
                <a:cs typeface="Verdana"/>
              </a:rPr>
              <a:t>ranged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40" dirty="0">
                <a:solidFill>
                  <a:srgbClr val="E3D1BE"/>
                </a:solidFill>
                <a:latin typeface="Verdana"/>
                <a:cs typeface="Verdana"/>
              </a:rPr>
              <a:t>from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30" dirty="0">
                <a:solidFill>
                  <a:srgbClr val="E3D1BE"/>
                </a:solidFill>
                <a:latin typeface="Verdana"/>
                <a:cs typeface="Verdana"/>
              </a:rPr>
              <a:t>0.28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dirty="0">
                <a:solidFill>
                  <a:srgbClr val="E3D1BE"/>
                </a:solidFill>
                <a:latin typeface="Verdana"/>
                <a:cs typeface="Verdana"/>
              </a:rPr>
              <a:t>to</a:t>
            </a:r>
            <a:r>
              <a:rPr sz="1550" spc="-7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1550" spc="-114" dirty="0">
                <a:solidFill>
                  <a:srgbClr val="E3D1BE"/>
                </a:solidFill>
                <a:latin typeface="Verdana"/>
                <a:cs typeface="Verdana"/>
              </a:rPr>
              <a:t>16.15.</a:t>
            </a:r>
            <a:endParaRPr sz="15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782523" y="9504477"/>
                  </a:lnTo>
                  <a:lnTo>
                    <a:pt x="782523" y="782548"/>
                  </a:lnTo>
                  <a:lnTo>
                    <a:pt x="17514989" y="782548"/>
                  </a:lnTo>
                  <a:lnTo>
                    <a:pt x="17514989" y="12"/>
                  </a:lnTo>
                  <a:lnTo>
                    <a:pt x="782523" y="12"/>
                  </a:lnTo>
                  <a:lnTo>
                    <a:pt x="0" y="0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88563" y="1028699"/>
              <a:ext cx="7102475" cy="1374775"/>
            </a:xfrm>
            <a:custGeom>
              <a:avLst/>
              <a:gdLst/>
              <a:ahLst/>
              <a:cxnLst/>
              <a:rect l="l" t="t" r="r" b="b"/>
              <a:pathLst>
                <a:path w="7102475" h="1374775">
                  <a:moveTo>
                    <a:pt x="6415478" y="1374266"/>
                  </a:moveTo>
                  <a:lnTo>
                    <a:pt x="687134" y="1374266"/>
                  </a:lnTo>
                  <a:lnTo>
                    <a:pt x="637647" y="1372484"/>
                  </a:lnTo>
                  <a:lnTo>
                    <a:pt x="588702" y="1367183"/>
                  </a:lnTo>
                  <a:lnTo>
                    <a:pt x="540475" y="1358436"/>
                  </a:lnTo>
                  <a:lnTo>
                    <a:pt x="493137" y="1346314"/>
                  </a:lnTo>
                  <a:lnTo>
                    <a:pt x="446863" y="1330890"/>
                  </a:lnTo>
                  <a:lnTo>
                    <a:pt x="401826" y="1312235"/>
                  </a:lnTo>
                  <a:lnTo>
                    <a:pt x="358199" y="1290421"/>
                  </a:lnTo>
                  <a:lnTo>
                    <a:pt x="316156" y="1265520"/>
                  </a:lnTo>
                  <a:lnTo>
                    <a:pt x="275869" y="1237603"/>
                  </a:lnTo>
                  <a:lnTo>
                    <a:pt x="237512" y="1206743"/>
                  </a:lnTo>
                  <a:lnTo>
                    <a:pt x="201259" y="1173010"/>
                  </a:lnTo>
                  <a:lnTo>
                    <a:pt x="167526" y="1136757"/>
                  </a:lnTo>
                  <a:lnTo>
                    <a:pt x="136666" y="1098400"/>
                  </a:lnTo>
                  <a:lnTo>
                    <a:pt x="108749" y="1058113"/>
                  </a:lnTo>
                  <a:lnTo>
                    <a:pt x="83847" y="1016070"/>
                  </a:lnTo>
                  <a:lnTo>
                    <a:pt x="62032" y="972443"/>
                  </a:lnTo>
                  <a:lnTo>
                    <a:pt x="43377" y="927406"/>
                  </a:lnTo>
                  <a:lnTo>
                    <a:pt x="27953" y="881132"/>
                  </a:lnTo>
                  <a:lnTo>
                    <a:pt x="15831" y="833794"/>
                  </a:lnTo>
                  <a:lnTo>
                    <a:pt x="7084" y="785567"/>
                  </a:lnTo>
                  <a:lnTo>
                    <a:pt x="1782" y="736622"/>
                  </a:lnTo>
                  <a:lnTo>
                    <a:pt x="0" y="687134"/>
                  </a:lnTo>
                  <a:lnTo>
                    <a:pt x="1782" y="637647"/>
                  </a:lnTo>
                  <a:lnTo>
                    <a:pt x="7084" y="588702"/>
                  </a:lnTo>
                  <a:lnTo>
                    <a:pt x="15831" y="540475"/>
                  </a:lnTo>
                  <a:lnTo>
                    <a:pt x="27953" y="493137"/>
                  </a:lnTo>
                  <a:lnTo>
                    <a:pt x="43377" y="446863"/>
                  </a:lnTo>
                  <a:lnTo>
                    <a:pt x="62032" y="401826"/>
                  </a:lnTo>
                  <a:lnTo>
                    <a:pt x="83847" y="358198"/>
                  </a:lnTo>
                  <a:lnTo>
                    <a:pt x="108749" y="316154"/>
                  </a:lnTo>
                  <a:lnTo>
                    <a:pt x="136666" y="275867"/>
                  </a:lnTo>
                  <a:lnTo>
                    <a:pt x="167526" y="237510"/>
                  </a:lnTo>
                  <a:lnTo>
                    <a:pt x="201259" y="201256"/>
                  </a:lnTo>
                  <a:lnTo>
                    <a:pt x="237512" y="167523"/>
                  </a:lnTo>
                  <a:lnTo>
                    <a:pt x="275869" y="136663"/>
                  </a:lnTo>
                  <a:lnTo>
                    <a:pt x="316156" y="108746"/>
                  </a:lnTo>
                  <a:lnTo>
                    <a:pt x="358199" y="83845"/>
                  </a:lnTo>
                  <a:lnTo>
                    <a:pt x="401826" y="62031"/>
                  </a:lnTo>
                  <a:lnTo>
                    <a:pt x="446863" y="43376"/>
                  </a:lnTo>
                  <a:lnTo>
                    <a:pt x="493137" y="27952"/>
                  </a:lnTo>
                  <a:lnTo>
                    <a:pt x="540475" y="15830"/>
                  </a:lnTo>
                  <a:lnTo>
                    <a:pt x="588702" y="7083"/>
                  </a:lnTo>
                  <a:lnTo>
                    <a:pt x="637647" y="1782"/>
                  </a:lnTo>
                  <a:lnTo>
                    <a:pt x="687134" y="0"/>
                  </a:lnTo>
                  <a:lnTo>
                    <a:pt x="6415478" y="0"/>
                  </a:lnTo>
                  <a:lnTo>
                    <a:pt x="6464966" y="1782"/>
                  </a:lnTo>
                  <a:lnTo>
                    <a:pt x="6513910" y="7083"/>
                  </a:lnTo>
                  <a:lnTo>
                    <a:pt x="6562138" y="15830"/>
                  </a:lnTo>
                  <a:lnTo>
                    <a:pt x="6609475" y="27952"/>
                  </a:lnTo>
                  <a:lnTo>
                    <a:pt x="6655749" y="43376"/>
                  </a:lnTo>
                  <a:lnTo>
                    <a:pt x="6700786" y="62031"/>
                  </a:lnTo>
                  <a:lnTo>
                    <a:pt x="6744414" y="83845"/>
                  </a:lnTo>
                  <a:lnTo>
                    <a:pt x="6786458" y="108746"/>
                  </a:lnTo>
                  <a:lnTo>
                    <a:pt x="6826746" y="136663"/>
                  </a:lnTo>
                  <a:lnTo>
                    <a:pt x="6865105" y="167523"/>
                  </a:lnTo>
                  <a:lnTo>
                    <a:pt x="6901360" y="201256"/>
                  </a:lnTo>
                  <a:lnTo>
                    <a:pt x="6935094" y="237510"/>
                  </a:lnTo>
                  <a:lnTo>
                    <a:pt x="6965956" y="275867"/>
                  </a:lnTo>
                  <a:lnTo>
                    <a:pt x="6993873" y="316154"/>
                  </a:lnTo>
                  <a:lnTo>
                    <a:pt x="7018775" y="358198"/>
                  </a:lnTo>
                  <a:lnTo>
                    <a:pt x="7040589" y="401826"/>
                  </a:lnTo>
                  <a:lnTo>
                    <a:pt x="7059244" y="446863"/>
                  </a:lnTo>
                  <a:lnTo>
                    <a:pt x="7074668" y="493137"/>
                  </a:lnTo>
                  <a:lnTo>
                    <a:pt x="7086789" y="540475"/>
                  </a:lnTo>
                  <a:lnTo>
                    <a:pt x="7095536" y="588702"/>
                  </a:lnTo>
                  <a:lnTo>
                    <a:pt x="7100837" y="637647"/>
                  </a:lnTo>
                  <a:lnTo>
                    <a:pt x="7102166" y="674553"/>
                  </a:lnTo>
                  <a:lnTo>
                    <a:pt x="7102166" y="699716"/>
                  </a:lnTo>
                  <a:lnTo>
                    <a:pt x="7095536" y="785567"/>
                  </a:lnTo>
                  <a:lnTo>
                    <a:pt x="7086789" y="833794"/>
                  </a:lnTo>
                  <a:lnTo>
                    <a:pt x="7074668" y="881132"/>
                  </a:lnTo>
                  <a:lnTo>
                    <a:pt x="7059244" y="927406"/>
                  </a:lnTo>
                  <a:lnTo>
                    <a:pt x="7040589" y="972443"/>
                  </a:lnTo>
                  <a:lnTo>
                    <a:pt x="7018775" y="1016070"/>
                  </a:lnTo>
                  <a:lnTo>
                    <a:pt x="6993873" y="1058113"/>
                  </a:lnTo>
                  <a:lnTo>
                    <a:pt x="6965956" y="1098400"/>
                  </a:lnTo>
                  <a:lnTo>
                    <a:pt x="6935094" y="1136757"/>
                  </a:lnTo>
                  <a:lnTo>
                    <a:pt x="6901360" y="1173010"/>
                  </a:lnTo>
                  <a:lnTo>
                    <a:pt x="6865105" y="1206743"/>
                  </a:lnTo>
                  <a:lnTo>
                    <a:pt x="6826746" y="1237603"/>
                  </a:lnTo>
                  <a:lnTo>
                    <a:pt x="6786458" y="1265520"/>
                  </a:lnTo>
                  <a:lnTo>
                    <a:pt x="6744414" y="1290421"/>
                  </a:lnTo>
                  <a:lnTo>
                    <a:pt x="6700786" y="1312235"/>
                  </a:lnTo>
                  <a:lnTo>
                    <a:pt x="6655749" y="1330890"/>
                  </a:lnTo>
                  <a:lnTo>
                    <a:pt x="6609475" y="1346314"/>
                  </a:lnTo>
                  <a:lnTo>
                    <a:pt x="6562138" y="1358436"/>
                  </a:lnTo>
                  <a:lnTo>
                    <a:pt x="6513910" y="1367183"/>
                  </a:lnTo>
                  <a:lnTo>
                    <a:pt x="6464966" y="1372484"/>
                  </a:lnTo>
                  <a:lnTo>
                    <a:pt x="6415478" y="1374266"/>
                  </a:lnTo>
                  <a:close/>
                </a:path>
              </a:pathLst>
            </a:custGeom>
            <a:solidFill>
              <a:srgbClr val="E3D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29603" y="966374"/>
            <a:ext cx="6820534" cy="1368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120">
              <a:lnSpc>
                <a:spcPct val="136600"/>
              </a:lnSpc>
              <a:spcBef>
                <a:spcPts val="95"/>
              </a:spcBef>
            </a:pPr>
            <a:r>
              <a:rPr sz="2150" b="1" dirty="0">
                <a:latin typeface="Tahoma"/>
                <a:cs typeface="Tahoma"/>
              </a:rPr>
              <a:t>6.</a:t>
            </a:r>
            <a:r>
              <a:rPr sz="2150" b="1" spc="-7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What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is</a:t>
            </a:r>
            <a:r>
              <a:rPr sz="2150" b="1" spc="-7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the</a:t>
            </a:r>
            <a:r>
              <a:rPr sz="2150" b="1" spc="-70" dirty="0">
                <a:latin typeface="Tahoma"/>
                <a:cs typeface="Tahoma"/>
              </a:rPr>
              <a:t> </a:t>
            </a:r>
            <a:r>
              <a:rPr sz="2150" b="1" spc="-50" dirty="0">
                <a:latin typeface="Tahoma"/>
                <a:cs typeface="Tahoma"/>
              </a:rPr>
              <a:t>distribution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of</a:t>
            </a:r>
            <a:r>
              <a:rPr sz="2150" b="1" spc="-65" dirty="0">
                <a:latin typeface="Tahoma"/>
                <a:cs typeface="Tahoma"/>
              </a:rPr>
              <a:t> </a:t>
            </a:r>
            <a:r>
              <a:rPr sz="2150" b="1" spc="-100" dirty="0">
                <a:latin typeface="Tahoma"/>
                <a:cs typeface="Tahoma"/>
              </a:rPr>
              <a:t>AQI</a:t>
            </a:r>
            <a:r>
              <a:rPr sz="2150" b="1" spc="-55" dirty="0">
                <a:latin typeface="Tahoma"/>
                <a:cs typeface="Tahoma"/>
              </a:rPr>
              <a:t> </a:t>
            </a:r>
            <a:r>
              <a:rPr sz="2150" b="1" spc="55" dirty="0">
                <a:latin typeface="Tahoma"/>
                <a:cs typeface="Tahoma"/>
              </a:rPr>
              <a:t>across</a:t>
            </a:r>
            <a:r>
              <a:rPr sz="2150" b="1" spc="-70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different </a:t>
            </a:r>
            <a:r>
              <a:rPr sz="2150" b="1" spc="-100" dirty="0">
                <a:latin typeface="Tahoma"/>
                <a:cs typeface="Tahoma"/>
              </a:rPr>
              <a:t>AQI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buckets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(Good,</a:t>
            </a:r>
            <a:r>
              <a:rPr sz="2150" b="1" spc="-4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Moderate,</a:t>
            </a:r>
            <a:r>
              <a:rPr sz="2150" b="1" spc="-40" dirty="0">
                <a:latin typeface="Tahoma"/>
                <a:cs typeface="Tahoma"/>
              </a:rPr>
              <a:t> Unhealthy,</a:t>
            </a:r>
            <a:r>
              <a:rPr sz="2150" b="1" spc="-45" dirty="0">
                <a:latin typeface="Tahoma"/>
                <a:cs typeface="Tahoma"/>
              </a:rPr>
              <a:t> etc.)</a:t>
            </a:r>
            <a:r>
              <a:rPr sz="2150" b="1" spc="-40" dirty="0">
                <a:latin typeface="Tahoma"/>
                <a:cs typeface="Tahoma"/>
              </a:rPr>
              <a:t> </a:t>
            </a:r>
            <a:r>
              <a:rPr sz="2150" b="1" spc="-25" dirty="0">
                <a:latin typeface="Tahoma"/>
                <a:cs typeface="Tahoma"/>
              </a:rPr>
              <a:t>for</a:t>
            </a:r>
            <a:endParaRPr sz="2150">
              <a:latin typeface="Tahoma"/>
              <a:cs typeface="Tahoma"/>
            </a:endParaRPr>
          </a:p>
          <a:p>
            <a:pPr marL="2713355">
              <a:lnSpc>
                <a:spcPct val="100000"/>
              </a:lnSpc>
              <a:spcBef>
                <a:spcPts val="944"/>
              </a:spcBef>
            </a:pPr>
            <a:r>
              <a:rPr sz="2150" b="1" dirty="0">
                <a:latin typeface="Tahoma"/>
                <a:cs typeface="Tahoma"/>
              </a:rPr>
              <a:t>each</a:t>
            </a:r>
            <a:r>
              <a:rPr sz="2150" b="1" spc="125" dirty="0">
                <a:latin typeface="Tahoma"/>
                <a:cs typeface="Tahoma"/>
              </a:rPr>
              <a:t> </a:t>
            </a:r>
            <a:r>
              <a:rPr sz="2150" b="1" spc="-20" dirty="0">
                <a:latin typeface="Tahoma"/>
                <a:cs typeface="Tahoma"/>
              </a:rPr>
              <a:t>city?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76297" y="1159779"/>
            <a:ext cx="7103109" cy="1112520"/>
          </a:xfrm>
          <a:custGeom>
            <a:avLst/>
            <a:gdLst/>
            <a:ahLst/>
            <a:cxnLst/>
            <a:rect l="l" t="t" r="r" b="b"/>
            <a:pathLst>
              <a:path w="7103109" h="1112520">
                <a:moveTo>
                  <a:pt x="6546555" y="1112111"/>
                </a:moveTo>
                <a:lnTo>
                  <a:pt x="556046" y="1112111"/>
                </a:lnTo>
                <a:lnTo>
                  <a:pt x="508070" y="1110070"/>
                </a:lnTo>
                <a:lnTo>
                  <a:pt x="461226" y="1104058"/>
                </a:lnTo>
                <a:lnTo>
                  <a:pt x="415683" y="1094242"/>
                </a:lnTo>
                <a:lnTo>
                  <a:pt x="371606" y="1080789"/>
                </a:lnTo>
                <a:lnTo>
                  <a:pt x="329164" y="1063867"/>
                </a:lnTo>
                <a:lnTo>
                  <a:pt x="288522" y="1043640"/>
                </a:lnTo>
                <a:lnTo>
                  <a:pt x="249847" y="1020278"/>
                </a:lnTo>
                <a:lnTo>
                  <a:pt x="213308" y="993946"/>
                </a:lnTo>
                <a:lnTo>
                  <a:pt x="179069" y="964812"/>
                </a:lnTo>
                <a:lnTo>
                  <a:pt x="147300" y="933042"/>
                </a:lnTo>
                <a:lnTo>
                  <a:pt x="118166" y="898804"/>
                </a:lnTo>
                <a:lnTo>
                  <a:pt x="91834" y="862264"/>
                </a:lnTo>
                <a:lnTo>
                  <a:pt x="68471" y="823589"/>
                </a:lnTo>
                <a:lnTo>
                  <a:pt x="48245" y="782946"/>
                </a:lnTo>
                <a:lnTo>
                  <a:pt x="31322" y="740502"/>
                </a:lnTo>
                <a:lnTo>
                  <a:pt x="17869" y="696424"/>
                </a:lnTo>
                <a:lnTo>
                  <a:pt x="8053" y="650879"/>
                </a:lnTo>
                <a:lnTo>
                  <a:pt x="2041" y="604034"/>
                </a:lnTo>
                <a:lnTo>
                  <a:pt x="0" y="556055"/>
                </a:lnTo>
                <a:lnTo>
                  <a:pt x="2041" y="508077"/>
                </a:lnTo>
                <a:lnTo>
                  <a:pt x="8053" y="461231"/>
                </a:lnTo>
                <a:lnTo>
                  <a:pt x="17869" y="415686"/>
                </a:lnTo>
                <a:lnTo>
                  <a:pt x="31322" y="371608"/>
                </a:lnTo>
                <a:lnTo>
                  <a:pt x="48245" y="329165"/>
                </a:lnTo>
                <a:lnTo>
                  <a:pt x="68471" y="288522"/>
                </a:lnTo>
                <a:lnTo>
                  <a:pt x="91834" y="249847"/>
                </a:lnTo>
                <a:lnTo>
                  <a:pt x="118166" y="213307"/>
                </a:lnTo>
                <a:lnTo>
                  <a:pt x="147300" y="179068"/>
                </a:lnTo>
                <a:lnTo>
                  <a:pt x="179069" y="147299"/>
                </a:lnTo>
                <a:lnTo>
                  <a:pt x="213308" y="118164"/>
                </a:lnTo>
                <a:lnTo>
                  <a:pt x="249847" y="91833"/>
                </a:lnTo>
                <a:lnTo>
                  <a:pt x="288522" y="68470"/>
                </a:lnTo>
                <a:lnTo>
                  <a:pt x="329164" y="48244"/>
                </a:lnTo>
                <a:lnTo>
                  <a:pt x="371606" y="31321"/>
                </a:lnTo>
                <a:lnTo>
                  <a:pt x="415683" y="17868"/>
                </a:lnTo>
                <a:lnTo>
                  <a:pt x="461226" y="8052"/>
                </a:lnTo>
                <a:lnTo>
                  <a:pt x="508070" y="2041"/>
                </a:lnTo>
                <a:lnTo>
                  <a:pt x="556046" y="0"/>
                </a:lnTo>
                <a:lnTo>
                  <a:pt x="6546555" y="0"/>
                </a:lnTo>
                <a:lnTo>
                  <a:pt x="6594531" y="2041"/>
                </a:lnTo>
                <a:lnTo>
                  <a:pt x="6641374" y="8052"/>
                </a:lnTo>
                <a:lnTo>
                  <a:pt x="6686918" y="17868"/>
                </a:lnTo>
                <a:lnTo>
                  <a:pt x="6730995" y="31321"/>
                </a:lnTo>
                <a:lnTo>
                  <a:pt x="6773437" y="48244"/>
                </a:lnTo>
                <a:lnTo>
                  <a:pt x="6814079" y="68470"/>
                </a:lnTo>
                <a:lnTo>
                  <a:pt x="6852754" y="91833"/>
                </a:lnTo>
                <a:lnTo>
                  <a:pt x="6889293" y="118164"/>
                </a:lnTo>
                <a:lnTo>
                  <a:pt x="6923531" y="147299"/>
                </a:lnTo>
                <a:lnTo>
                  <a:pt x="6955301" y="179068"/>
                </a:lnTo>
                <a:lnTo>
                  <a:pt x="6984435" y="213307"/>
                </a:lnTo>
                <a:lnTo>
                  <a:pt x="7010767" y="249847"/>
                </a:lnTo>
                <a:lnTo>
                  <a:pt x="7034130" y="288522"/>
                </a:lnTo>
                <a:lnTo>
                  <a:pt x="7054356" y="329165"/>
                </a:lnTo>
                <a:lnTo>
                  <a:pt x="7071279" y="371608"/>
                </a:lnTo>
                <a:lnTo>
                  <a:pt x="7084732" y="415686"/>
                </a:lnTo>
                <a:lnTo>
                  <a:pt x="7094548" y="461231"/>
                </a:lnTo>
                <a:lnTo>
                  <a:pt x="7100560" y="508077"/>
                </a:lnTo>
                <a:lnTo>
                  <a:pt x="7102601" y="556055"/>
                </a:lnTo>
                <a:lnTo>
                  <a:pt x="7100560" y="604034"/>
                </a:lnTo>
                <a:lnTo>
                  <a:pt x="7094548" y="650879"/>
                </a:lnTo>
                <a:lnTo>
                  <a:pt x="7084732" y="696424"/>
                </a:lnTo>
                <a:lnTo>
                  <a:pt x="7071279" y="740502"/>
                </a:lnTo>
                <a:lnTo>
                  <a:pt x="7054356" y="782946"/>
                </a:lnTo>
                <a:lnTo>
                  <a:pt x="7034130" y="823589"/>
                </a:lnTo>
                <a:lnTo>
                  <a:pt x="7010767" y="862264"/>
                </a:lnTo>
                <a:lnTo>
                  <a:pt x="6984435" y="898804"/>
                </a:lnTo>
                <a:lnTo>
                  <a:pt x="6955301" y="933042"/>
                </a:lnTo>
                <a:lnTo>
                  <a:pt x="6923531" y="964812"/>
                </a:lnTo>
                <a:lnTo>
                  <a:pt x="6889293" y="993946"/>
                </a:lnTo>
                <a:lnTo>
                  <a:pt x="6852754" y="1020278"/>
                </a:lnTo>
                <a:lnTo>
                  <a:pt x="6814079" y="1043640"/>
                </a:lnTo>
                <a:lnTo>
                  <a:pt x="6773437" y="1063867"/>
                </a:lnTo>
                <a:lnTo>
                  <a:pt x="6730995" y="1080789"/>
                </a:lnTo>
                <a:lnTo>
                  <a:pt x="6686918" y="1094242"/>
                </a:lnTo>
                <a:lnTo>
                  <a:pt x="6641374" y="1104058"/>
                </a:lnTo>
                <a:lnTo>
                  <a:pt x="6594531" y="1110070"/>
                </a:lnTo>
                <a:lnTo>
                  <a:pt x="6546555" y="1112111"/>
                </a:lnTo>
                <a:close/>
              </a:path>
            </a:pathLst>
          </a:custGeom>
          <a:solidFill>
            <a:srgbClr val="E3D1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06608" y="1183178"/>
            <a:ext cx="7042150" cy="920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1660" marR="5080" indent="-569595">
              <a:lnSpc>
                <a:spcPct val="136600"/>
              </a:lnSpc>
              <a:spcBef>
                <a:spcPts val="95"/>
              </a:spcBef>
            </a:pPr>
            <a:r>
              <a:rPr sz="2150" b="1" spc="-125" dirty="0">
                <a:latin typeface="Tahoma"/>
                <a:cs typeface="Tahoma"/>
              </a:rPr>
              <a:t>7.</a:t>
            </a:r>
            <a:r>
              <a:rPr sz="2150" b="1" spc="-4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Which</a:t>
            </a:r>
            <a:r>
              <a:rPr sz="2150" b="1" spc="-80" dirty="0">
                <a:latin typeface="Tahoma"/>
                <a:cs typeface="Tahoma"/>
              </a:rPr>
              <a:t> </a:t>
            </a:r>
            <a:r>
              <a:rPr sz="2150" b="1" spc="-30" dirty="0">
                <a:latin typeface="Tahoma"/>
                <a:cs typeface="Tahoma"/>
              </a:rPr>
              <a:t>pollutant</a:t>
            </a:r>
            <a:r>
              <a:rPr sz="2150" b="1" spc="-55" dirty="0">
                <a:latin typeface="Tahoma"/>
                <a:cs typeface="Tahoma"/>
              </a:rPr>
              <a:t> </a:t>
            </a:r>
            <a:r>
              <a:rPr sz="2150" b="1" spc="-70" dirty="0">
                <a:latin typeface="Tahoma"/>
                <a:cs typeface="Tahoma"/>
              </a:rPr>
              <a:t>(PM2.5,</a:t>
            </a:r>
            <a:r>
              <a:rPr sz="2150" b="1" spc="-55" dirty="0">
                <a:latin typeface="Tahoma"/>
                <a:cs typeface="Tahoma"/>
              </a:rPr>
              <a:t> </a:t>
            </a:r>
            <a:r>
              <a:rPr sz="2150" b="1" spc="-75" dirty="0">
                <a:latin typeface="Tahoma"/>
                <a:cs typeface="Tahoma"/>
              </a:rPr>
              <a:t>PM10,</a:t>
            </a:r>
            <a:r>
              <a:rPr sz="2150" b="1" spc="-5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NO,</a:t>
            </a:r>
            <a:r>
              <a:rPr sz="2150" b="1" spc="-6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NO2,</a:t>
            </a:r>
            <a:r>
              <a:rPr sz="2150" b="1" spc="-55" dirty="0">
                <a:latin typeface="Tahoma"/>
                <a:cs typeface="Tahoma"/>
              </a:rPr>
              <a:t> </a:t>
            </a:r>
            <a:r>
              <a:rPr sz="2150" b="1" spc="-45" dirty="0">
                <a:latin typeface="Tahoma"/>
                <a:cs typeface="Tahoma"/>
              </a:rPr>
              <a:t>etc.)</a:t>
            </a:r>
            <a:r>
              <a:rPr sz="2150" b="1" spc="-55" dirty="0">
                <a:latin typeface="Tahoma"/>
                <a:cs typeface="Tahoma"/>
              </a:rPr>
              <a:t> </a:t>
            </a:r>
            <a:r>
              <a:rPr sz="2150" b="1" spc="-25" dirty="0">
                <a:latin typeface="Tahoma"/>
                <a:cs typeface="Tahoma"/>
              </a:rPr>
              <a:t>has </a:t>
            </a:r>
            <a:r>
              <a:rPr sz="2150" b="1" dirty="0">
                <a:latin typeface="Tahoma"/>
                <a:cs typeface="Tahoma"/>
              </a:rPr>
              <a:t>the</a:t>
            </a:r>
            <a:r>
              <a:rPr sz="2150" b="1" spc="-80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highest</a:t>
            </a:r>
            <a:r>
              <a:rPr sz="2150" b="1" spc="-75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concentration</a:t>
            </a:r>
            <a:r>
              <a:rPr sz="2150" b="1" spc="-75" dirty="0">
                <a:latin typeface="Tahoma"/>
                <a:cs typeface="Tahoma"/>
              </a:rPr>
              <a:t> </a:t>
            </a:r>
            <a:r>
              <a:rPr sz="2150" b="1" spc="55" dirty="0">
                <a:latin typeface="Tahoma"/>
                <a:cs typeface="Tahoma"/>
              </a:rPr>
              <a:t>across</a:t>
            </a:r>
            <a:r>
              <a:rPr sz="2150" b="1" spc="-8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all</a:t>
            </a:r>
            <a:r>
              <a:rPr sz="2150" b="1" spc="-70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cities?</a:t>
            </a:r>
            <a:endParaRPr sz="215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83810" y="3166628"/>
            <a:ext cx="16628110" cy="6353175"/>
            <a:chOff x="883810" y="3166628"/>
            <a:chExt cx="16628110" cy="63531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4495" y="3166628"/>
              <a:ext cx="8210549" cy="45910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810" y="3166628"/>
              <a:ext cx="8162909" cy="45910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21196" y="8490813"/>
              <a:ext cx="990599" cy="102869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24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782523" y="9504477"/>
                  </a:lnTo>
                  <a:lnTo>
                    <a:pt x="782523" y="782548"/>
                  </a:lnTo>
                  <a:lnTo>
                    <a:pt x="17514989" y="782548"/>
                  </a:lnTo>
                  <a:lnTo>
                    <a:pt x="17514989" y="12"/>
                  </a:lnTo>
                  <a:lnTo>
                    <a:pt x="782523" y="12"/>
                  </a:lnTo>
                  <a:lnTo>
                    <a:pt x="0" y="0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8700" y="1028699"/>
              <a:ext cx="16229965" cy="1112520"/>
            </a:xfrm>
            <a:custGeom>
              <a:avLst/>
              <a:gdLst/>
              <a:ahLst/>
              <a:cxnLst/>
              <a:rect l="l" t="t" r="r" b="b"/>
              <a:pathLst>
                <a:path w="16229965" h="1112520">
                  <a:moveTo>
                    <a:pt x="15674552" y="1112113"/>
                  </a:moveTo>
                  <a:lnTo>
                    <a:pt x="556055" y="1112113"/>
                  </a:lnTo>
                  <a:lnTo>
                    <a:pt x="508077" y="1110070"/>
                  </a:lnTo>
                  <a:lnTo>
                    <a:pt x="461231" y="1104058"/>
                  </a:lnTo>
                  <a:lnTo>
                    <a:pt x="415686" y="1094242"/>
                  </a:lnTo>
                  <a:lnTo>
                    <a:pt x="371608" y="1080789"/>
                  </a:lnTo>
                  <a:lnTo>
                    <a:pt x="329165" y="1063866"/>
                  </a:lnTo>
                  <a:lnTo>
                    <a:pt x="288522" y="1043640"/>
                  </a:lnTo>
                  <a:lnTo>
                    <a:pt x="249847" y="1020278"/>
                  </a:lnTo>
                  <a:lnTo>
                    <a:pt x="213307" y="993946"/>
                  </a:lnTo>
                  <a:lnTo>
                    <a:pt x="179068" y="964812"/>
                  </a:lnTo>
                  <a:lnTo>
                    <a:pt x="147299" y="933042"/>
                  </a:lnTo>
                  <a:lnTo>
                    <a:pt x="118164" y="898804"/>
                  </a:lnTo>
                  <a:lnTo>
                    <a:pt x="91833" y="862264"/>
                  </a:lnTo>
                  <a:lnTo>
                    <a:pt x="68470" y="823589"/>
                  </a:lnTo>
                  <a:lnTo>
                    <a:pt x="48244" y="782946"/>
                  </a:lnTo>
                  <a:lnTo>
                    <a:pt x="31321" y="740502"/>
                  </a:lnTo>
                  <a:lnTo>
                    <a:pt x="17868" y="696424"/>
                  </a:lnTo>
                  <a:lnTo>
                    <a:pt x="8052" y="650879"/>
                  </a:lnTo>
                  <a:lnTo>
                    <a:pt x="2041" y="604034"/>
                  </a:lnTo>
                  <a:lnTo>
                    <a:pt x="0" y="556055"/>
                  </a:lnTo>
                  <a:lnTo>
                    <a:pt x="2041" y="508077"/>
                  </a:lnTo>
                  <a:lnTo>
                    <a:pt x="8052" y="461231"/>
                  </a:lnTo>
                  <a:lnTo>
                    <a:pt x="17868" y="415686"/>
                  </a:lnTo>
                  <a:lnTo>
                    <a:pt x="31321" y="371608"/>
                  </a:lnTo>
                  <a:lnTo>
                    <a:pt x="48244" y="329165"/>
                  </a:lnTo>
                  <a:lnTo>
                    <a:pt x="68470" y="288522"/>
                  </a:lnTo>
                  <a:lnTo>
                    <a:pt x="91833" y="249847"/>
                  </a:lnTo>
                  <a:lnTo>
                    <a:pt x="118164" y="213307"/>
                  </a:lnTo>
                  <a:lnTo>
                    <a:pt x="147299" y="179068"/>
                  </a:lnTo>
                  <a:lnTo>
                    <a:pt x="179068" y="147299"/>
                  </a:lnTo>
                  <a:lnTo>
                    <a:pt x="213307" y="118164"/>
                  </a:lnTo>
                  <a:lnTo>
                    <a:pt x="249847" y="91833"/>
                  </a:lnTo>
                  <a:lnTo>
                    <a:pt x="288522" y="68470"/>
                  </a:lnTo>
                  <a:lnTo>
                    <a:pt x="329165" y="48244"/>
                  </a:lnTo>
                  <a:lnTo>
                    <a:pt x="371608" y="31321"/>
                  </a:lnTo>
                  <a:lnTo>
                    <a:pt x="415686" y="17868"/>
                  </a:lnTo>
                  <a:lnTo>
                    <a:pt x="461231" y="8052"/>
                  </a:lnTo>
                  <a:lnTo>
                    <a:pt x="508077" y="2041"/>
                  </a:lnTo>
                  <a:lnTo>
                    <a:pt x="556055" y="0"/>
                  </a:lnTo>
                  <a:lnTo>
                    <a:pt x="15674552" y="0"/>
                  </a:lnTo>
                  <a:lnTo>
                    <a:pt x="15722529" y="2041"/>
                  </a:lnTo>
                  <a:lnTo>
                    <a:pt x="15769372" y="8052"/>
                  </a:lnTo>
                  <a:lnTo>
                    <a:pt x="15814916" y="17868"/>
                  </a:lnTo>
                  <a:lnTo>
                    <a:pt x="15858992" y="31321"/>
                  </a:lnTo>
                  <a:lnTo>
                    <a:pt x="15901435" y="48244"/>
                  </a:lnTo>
                  <a:lnTo>
                    <a:pt x="15942077" y="68470"/>
                  </a:lnTo>
                  <a:lnTo>
                    <a:pt x="15980751" y="91833"/>
                  </a:lnTo>
                  <a:lnTo>
                    <a:pt x="16017291" y="118164"/>
                  </a:lnTo>
                  <a:lnTo>
                    <a:pt x="16051529" y="147299"/>
                  </a:lnTo>
                  <a:lnTo>
                    <a:pt x="16083299" y="179068"/>
                  </a:lnTo>
                  <a:lnTo>
                    <a:pt x="16112433" y="213307"/>
                  </a:lnTo>
                  <a:lnTo>
                    <a:pt x="16138765" y="249847"/>
                  </a:lnTo>
                  <a:lnTo>
                    <a:pt x="16162127" y="288522"/>
                  </a:lnTo>
                  <a:lnTo>
                    <a:pt x="16182354" y="329165"/>
                  </a:lnTo>
                  <a:lnTo>
                    <a:pt x="16199277" y="371608"/>
                  </a:lnTo>
                  <a:lnTo>
                    <a:pt x="16212730" y="415686"/>
                  </a:lnTo>
                  <a:lnTo>
                    <a:pt x="16222546" y="461231"/>
                  </a:lnTo>
                  <a:lnTo>
                    <a:pt x="16228558" y="508077"/>
                  </a:lnTo>
                  <a:lnTo>
                    <a:pt x="16229903" y="539698"/>
                  </a:lnTo>
                  <a:lnTo>
                    <a:pt x="16229903" y="572412"/>
                  </a:lnTo>
                  <a:lnTo>
                    <a:pt x="16222546" y="650879"/>
                  </a:lnTo>
                  <a:lnTo>
                    <a:pt x="16212730" y="696424"/>
                  </a:lnTo>
                  <a:lnTo>
                    <a:pt x="16199277" y="740502"/>
                  </a:lnTo>
                  <a:lnTo>
                    <a:pt x="16182354" y="782946"/>
                  </a:lnTo>
                  <a:lnTo>
                    <a:pt x="16162127" y="823589"/>
                  </a:lnTo>
                  <a:lnTo>
                    <a:pt x="16138765" y="862264"/>
                  </a:lnTo>
                  <a:lnTo>
                    <a:pt x="16112433" y="898804"/>
                  </a:lnTo>
                  <a:lnTo>
                    <a:pt x="16083299" y="933042"/>
                  </a:lnTo>
                  <a:lnTo>
                    <a:pt x="16051529" y="964812"/>
                  </a:lnTo>
                  <a:lnTo>
                    <a:pt x="16017291" y="993946"/>
                  </a:lnTo>
                  <a:lnTo>
                    <a:pt x="15980751" y="1020278"/>
                  </a:lnTo>
                  <a:lnTo>
                    <a:pt x="15942077" y="1043640"/>
                  </a:lnTo>
                  <a:lnTo>
                    <a:pt x="15901435" y="1063866"/>
                  </a:lnTo>
                  <a:lnTo>
                    <a:pt x="15858992" y="1080789"/>
                  </a:lnTo>
                  <a:lnTo>
                    <a:pt x="15814916" y="1094242"/>
                  </a:lnTo>
                  <a:lnTo>
                    <a:pt x="15769372" y="1104058"/>
                  </a:lnTo>
                  <a:lnTo>
                    <a:pt x="15722529" y="1110070"/>
                  </a:lnTo>
                  <a:lnTo>
                    <a:pt x="15674552" y="1112113"/>
                  </a:lnTo>
                  <a:close/>
                </a:path>
              </a:pathLst>
            </a:custGeom>
            <a:solidFill>
              <a:srgbClr val="E3D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366266" y="1397476"/>
            <a:ext cx="955548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b="1" dirty="0">
                <a:latin typeface="Tahoma"/>
                <a:cs typeface="Tahoma"/>
              </a:rPr>
              <a:t>8.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Which</a:t>
            </a:r>
            <a:r>
              <a:rPr sz="2150" b="1" spc="-5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city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has</a:t>
            </a:r>
            <a:r>
              <a:rPr sz="2150" b="1" spc="-5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the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highest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levels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of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Benzene,</a:t>
            </a:r>
            <a:r>
              <a:rPr sz="2150" b="1" spc="-45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Toluene,</a:t>
            </a:r>
            <a:r>
              <a:rPr sz="2150" b="1" spc="-40" dirty="0">
                <a:latin typeface="Tahoma"/>
                <a:cs typeface="Tahoma"/>
              </a:rPr>
              <a:t> </a:t>
            </a:r>
            <a:r>
              <a:rPr sz="2150" b="1" dirty="0">
                <a:latin typeface="Tahoma"/>
                <a:cs typeface="Tahoma"/>
              </a:rPr>
              <a:t>and</a:t>
            </a:r>
            <a:r>
              <a:rPr sz="2150" b="1" spc="-50" dirty="0">
                <a:latin typeface="Tahoma"/>
                <a:cs typeface="Tahoma"/>
              </a:rPr>
              <a:t> </a:t>
            </a:r>
            <a:r>
              <a:rPr sz="2150" b="1" spc="-10" dirty="0">
                <a:latin typeface="Tahoma"/>
                <a:cs typeface="Tahoma"/>
              </a:rPr>
              <a:t>Xylene?</a:t>
            </a:r>
            <a:endParaRPr sz="215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494647" y="2388473"/>
            <a:ext cx="11017250" cy="7131050"/>
            <a:chOff x="6494647" y="2388473"/>
            <a:chExt cx="11017250" cy="71310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94647" y="2388473"/>
              <a:ext cx="10763249" cy="60578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21196" y="8490813"/>
              <a:ext cx="990599" cy="10286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93148" y="2498089"/>
            <a:ext cx="5343525" cy="596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34290" algn="ctr">
              <a:lnSpc>
                <a:spcPct val="116100"/>
              </a:lnSpc>
              <a:spcBef>
                <a:spcPts val="100"/>
              </a:spcBef>
            </a:pP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Max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was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E3D1BE"/>
                </a:solidFill>
                <a:latin typeface="Verdana"/>
                <a:cs typeface="Verdana"/>
              </a:rPr>
              <a:t>highest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E3D1BE"/>
                </a:solidFill>
                <a:latin typeface="Verdana"/>
                <a:cs typeface="Verdana"/>
              </a:rPr>
              <a:t>for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Gurugram </a:t>
            </a:r>
            <a:r>
              <a:rPr sz="2100" spc="-75" dirty="0">
                <a:solidFill>
                  <a:srgbClr val="E3D1BE"/>
                </a:solidFill>
                <a:latin typeface="Verdana"/>
                <a:cs typeface="Verdana"/>
              </a:rPr>
              <a:t>at</a:t>
            </a:r>
            <a:r>
              <a:rPr sz="2100" spc="-11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949.99,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followed</a:t>
            </a:r>
            <a:r>
              <a:rPr sz="2100" spc="-10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E3D1BE"/>
                </a:solidFill>
                <a:latin typeface="Verdana"/>
                <a:cs typeface="Verdana"/>
              </a:rPr>
              <a:t>by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E3D1BE"/>
                </a:solidFill>
                <a:latin typeface="Verdana"/>
                <a:cs typeface="Verdana"/>
              </a:rPr>
              <a:t>Shillong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and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Guwahati.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100">
              <a:latin typeface="Verdana"/>
              <a:cs typeface="Verdana"/>
            </a:endParaRPr>
          </a:p>
          <a:p>
            <a:pPr marL="474345" marR="466725" algn="ctr">
              <a:lnSpc>
                <a:spcPct val="116100"/>
              </a:lnSpc>
              <a:spcBef>
                <a:spcPts val="5"/>
              </a:spcBef>
            </a:pP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Across</a:t>
            </a:r>
            <a:r>
              <a:rPr sz="2100" spc="-11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E3D1BE"/>
                </a:solidFill>
                <a:latin typeface="Verdana"/>
                <a:cs typeface="Verdana"/>
              </a:rPr>
              <a:t>all</a:t>
            </a:r>
            <a:r>
              <a:rPr sz="2100" spc="-11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26</a:t>
            </a:r>
            <a:r>
              <a:rPr sz="2100" spc="-10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CITY,</a:t>
            </a:r>
            <a:r>
              <a:rPr sz="2100" spc="-11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Max</a:t>
            </a:r>
            <a:r>
              <a:rPr sz="2100" spc="-11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0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1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2.5 </a:t>
            </a:r>
            <a:r>
              <a:rPr sz="2100" spc="-40" dirty="0">
                <a:solidFill>
                  <a:srgbClr val="E3D1BE"/>
                </a:solidFill>
                <a:latin typeface="Verdana"/>
                <a:cs typeface="Verdana"/>
              </a:rPr>
              <a:t>ranged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E3D1BE"/>
                </a:solidFill>
                <a:latin typeface="Verdana"/>
                <a:cs typeface="Verdana"/>
              </a:rPr>
              <a:t>from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0" dirty="0">
                <a:solidFill>
                  <a:srgbClr val="E3D1BE"/>
                </a:solidFill>
                <a:latin typeface="Verdana"/>
                <a:cs typeface="Verdana"/>
              </a:rPr>
              <a:t>67.45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to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949.99.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100">
              <a:latin typeface="Verdana"/>
              <a:cs typeface="Verdana"/>
            </a:endParaRPr>
          </a:p>
          <a:p>
            <a:pPr marL="12700" marR="5080" algn="ctr">
              <a:lnSpc>
                <a:spcPct val="116100"/>
              </a:lnSpc>
            </a:pP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E3D1BE"/>
                </a:solidFill>
                <a:latin typeface="Verdana"/>
                <a:cs typeface="Verdana"/>
              </a:rPr>
              <a:t>2.5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total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of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10" dirty="0">
                <a:solidFill>
                  <a:srgbClr val="E3D1BE"/>
                </a:solidFill>
                <a:latin typeface="Verdana"/>
                <a:cs typeface="Verdana"/>
              </a:rPr>
              <a:t>10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E3D1BE"/>
                </a:solidFill>
                <a:latin typeface="Verdana"/>
                <a:cs typeface="Verdana"/>
              </a:rPr>
              <a:t>are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E3D1BE"/>
                </a:solidFill>
                <a:latin typeface="Verdana"/>
                <a:cs typeface="Verdana"/>
              </a:rPr>
              <a:t>positively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correlated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75" dirty="0">
                <a:solidFill>
                  <a:srgbClr val="E3D1BE"/>
                </a:solidFill>
                <a:latin typeface="Verdana"/>
                <a:cs typeface="Verdana"/>
              </a:rPr>
              <a:t>with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E3D1BE"/>
                </a:solidFill>
                <a:latin typeface="Verdana"/>
                <a:cs typeface="Verdana"/>
              </a:rPr>
              <a:t>each </a:t>
            </a:r>
            <a:r>
              <a:rPr sz="2100" spc="-10" dirty="0">
                <a:solidFill>
                  <a:srgbClr val="E3D1BE"/>
                </a:solidFill>
                <a:latin typeface="Verdana"/>
                <a:cs typeface="Verdana"/>
              </a:rPr>
              <a:t>other.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2100">
              <a:latin typeface="Verdana"/>
              <a:cs typeface="Verdana"/>
            </a:endParaRPr>
          </a:p>
          <a:p>
            <a:pPr marL="30480" marR="22860" algn="ctr">
              <a:lnSpc>
                <a:spcPct val="116100"/>
              </a:lnSpc>
            </a:pP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10" dirty="0">
                <a:solidFill>
                  <a:srgbClr val="E3D1BE"/>
                </a:solidFill>
                <a:latin typeface="Verdana"/>
                <a:cs typeface="Verdana"/>
              </a:rPr>
              <a:t>10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E3D1BE"/>
                </a:solidFill>
                <a:latin typeface="Verdana"/>
                <a:cs typeface="Verdana"/>
              </a:rPr>
              <a:t>and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2.5 </a:t>
            </a:r>
            <a:r>
              <a:rPr sz="2100" spc="-35" dirty="0">
                <a:solidFill>
                  <a:srgbClr val="E3D1BE"/>
                </a:solidFill>
                <a:latin typeface="Verdana"/>
                <a:cs typeface="Verdana"/>
              </a:rPr>
              <a:t>diverged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E3D1BE"/>
                </a:solidFill>
                <a:latin typeface="Verdana"/>
                <a:cs typeface="Verdana"/>
              </a:rPr>
              <a:t>most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E3D1BE"/>
                </a:solidFill>
                <a:latin typeface="Verdana"/>
                <a:cs typeface="Verdana"/>
              </a:rPr>
              <a:t>when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E3D1BE"/>
                </a:solidFill>
                <a:latin typeface="Verdana"/>
                <a:cs typeface="Verdana"/>
              </a:rPr>
              <a:t>the</a:t>
            </a:r>
            <a:r>
              <a:rPr sz="2100" spc="-13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city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E3D1BE"/>
                </a:solidFill>
                <a:latin typeface="Verdana"/>
                <a:cs typeface="Verdana"/>
              </a:rPr>
              <a:t>was </a:t>
            </a:r>
            <a:r>
              <a:rPr sz="2100" spc="-75" dirty="0">
                <a:solidFill>
                  <a:srgbClr val="E3D1BE"/>
                </a:solidFill>
                <a:latin typeface="Verdana"/>
                <a:cs typeface="Verdana"/>
              </a:rPr>
              <a:t>Delhi,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E3D1BE"/>
                </a:solidFill>
                <a:latin typeface="Verdana"/>
                <a:cs typeface="Verdana"/>
              </a:rPr>
              <a:t>when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10" dirty="0">
                <a:solidFill>
                  <a:srgbClr val="E3D1BE"/>
                </a:solidFill>
                <a:latin typeface="Verdana"/>
                <a:cs typeface="Verdana"/>
              </a:rPr>
              <a:t>10</a:t>
            </a:r>
            <a:r>
              <a:rPr sz="2100" spc="-135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E3D1BE"/>
                </a:solidFill>
                <a:latin typeface="Verdana"/>
                <a:cs typeface="Verdana"/>
              </a:rPr>
              <a:t>were</a:t>
            </a:r>
            <a:endParaRPr sz="2100">
              <a:latin typeface="Verdana"/>
              <a:cs typeface="Verdana"/>
            </a:endParaRPr>
          </a:p>
          <a:p>
            <a:pPr marL="281940">
              <a:lnSpc>
                <a:spcPct val="100000"/>
              </a:lnSpc>
              <a:spcBef>
                <a:spcPts val="405"/>
              </a:spcBef>
            </a:pPr>
            <a:r>
              <a:rPr sz="2100" spc="-275" dirty="0">
                <a:solidFill>
                  <a:srgbClr val="E3D1BE"/>
                </a:solidFill>
                <a:latin typeface="Verdana"/>
                <a:cs typeface="Verdana"/>
              </a:rPr>
              <a:t>111.27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E3D1BE"/>
                </a:solidFill>
                <a:latin typeface="Verdana"/>
                <a:cs typeface="Verdana"/>
              </a:rPr>
              <a:t>higher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E3D1BE"/>
                </a:solidFill>
                <a:latin typeface="Verdana"/>
                <a:cs typeface="Verdana"/>
              </a:rPr>
              <a:t>than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30" dirty="0">
                <a:solidFill>
                  <a:srgbClr val="E3D1BE"/>
                </a:solidFill>
                <a:latin typeface="Verdana"/>
                <a:cs typeface="Verdana"/>
              </a:rPr>
              <a:t>Average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E3D1BE"/>
                </a:solidFill>
                <a:latin typeface="Verdana"/>
                <a:cs typeface="Verdana"/>
              </a:rPr>
              <a:t>of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E3D1BE"/>
                </a:solidFill>
                <a:latin typeface="Verdana"/>
                <a:cs typeface="Verdana"/>
              </a:rPr>
              <a:t>PM</a:t>
            </a:r>
            <a:r>
              <a:rPr sz="2100" spc="-140" dirty="0">
                <a:solidFill>
                  <a:srgbClr val="E3D1BE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E3D1BE"/>
                </a:solidFill>
                <a:latin typeface="Verdana"/>
                <a:cs typeface="Verdana"/>
              </a:rPr>
              <a:t>2.5.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25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782523" y="9504477"/>
                  </a:lnTo>
                  <a:lnTo>
                    <a:pt x="782523" y="782548"/>
                  </a:lnTo>
                  <a:lnTo>
                    <a:pt x="17514989" y="782548"/>
                  </a:lnTo>
                  <a:lnTo>
                    <a:pt x="17514989" y="12"/>
                  </a:lnTo>
                  <a:lnTo>
                    <a:pt x="782523" y="12"/>
                  </a:lnTo>
                  <a:lnTo>
                    <a:pt x="0" y="0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97780" y="1066495"/>
              <a:ext cx="7268209" cy="1374775"/>
            </a:xfrm>
            <a:custGeom>
              <a:avLst/>
              <a:gdLst/>
              <a:ahLst/>
              <a:cxnLst/>
              <a:rect l="l" t="t" r="r" b="b"/>
              <a:pathLst>
                <a:path w="7268209" h="1374775">
                  <a:moveTo>
                    <a:pt x="6581055" y="1374266"/>
                  </a:moveTo>
                  <a:lnTo>
                    <a:pt x="687131" y="1374266"/>
                  </a:lnTo>
                  <a:lnTo>
                    <a:pt x="637644" y="1372483"/>
                  </a:lnTo>
                  <a:lnTo>
                    <a:pt x="588699" y="1367183"/>
                  </a:lnTo>
                  <a:lnTo>
                    <a:pt x="540472" y="1358436"/>
                  </a:lnTo>
                  <a:lnTo>
                    <a:pt x="493135" y="1346314"/>
                  </a:lnTo>
                  <a:lnTo>
                    <a:pt x="446861" y="1330890"/>
                  </a:lnTo>
                  <a:lnTo>
                    <a:pt x="401824" y="1312235"/>
                  </a:lnTo>
                  <a:lnTo>
                    <a:pt x="358197" y="1290421"/>
                  </a:lnTo>
                  <a:lnTo>
                    <a:pt x="316154" y="1265520"/>
                  </a:lnTo>
                  <a:lnTo>
                    <a:pt x="275867" y="1237603"/>
                  </a:lnTo>
                  <a:lnTo>
                    <a:pt x="237510" y="1206743"/>
                  </a:lnTo>
                  <a:lnTo>
                    <a:pt x="201256" y="1173010"/>
                  </a:lnTo>
                  <a:lnTo>
                    <a:pt x="167523" y="1136756"/>
                  </a:lnTo>
                  <a:lnTo>
                    <a:pt x="136663" y="1098399"/>
                  </a:lnTo>
                  <a:lnTo>
                    <a:pt x="108746" y="1058111"/>
                  </a:lnTo>
                  <a:lnTo>
                    <a:pt x="83845" y="1016068"/>
                  </a:lnTo>
                  <a:lnTo>
                    <a:pt x="62031" y="972440"/>
                  </a:lnTo>
                  <a:lnTo>
                    <a:pt x="43376" y="927403"/>
                  </a:lnTo>
                  <a:lnTo>
                    <a:pt x="27952" y="881129"/>
                  </a:lnTo>
                  <a:lnTo>
                    <a:pt x="15830" y="833791"/>
                  </a:lnTo>
                  <a:lnTo>
                    <a:pt x="7083" y="785564"/>
                  </a:lnTo>
                  <a:lnTo>
                    <a:pt x="1782" y="736619"/>
                  </a:lnTo>
                  <a:lnTo>
                    <a:pt x="0" y="687131"/>
                  </a:lnTo>
                  <a:lnTo>
                    <a:pt x="1782" y="637644"/>
                  </a:lnTo>
                  <a:lnTo>
                    <a:pt x="7083" y="588701"/>
                  </a:lnTo>
                  <a:lnTo>
                    <a:pt x="15830" y="540473"/>
                  </a:lnTo>
                  <a:lnTo>
                    <a:pt x="27952" y="493136"/>
                  </a:lnTo>
                  <a:lnTo>
                    <a:pt x="43376" y="446863"/>
                  </a:lnTo>
                  <a:lnTo>
                    <a:pt x="62031" y="401825"/>
                  </a:lnTo>
                  <a:lnTo>
                    <a:pt x="83845" y="358198"/>
                  </a:lnTo>
                  <a:lnTo>
                    <a:pt x="108746" y="316154"/>
                  </a:lnTo>
                  <a:lnTo>
                    <a:pt x="136663" y="275867"/>
                  </a:lnTo>
                  <a:lnTo>
                    <a:pt x="167523" y="237510"/>
                  </a:lnTo>
                  <a:lnTo>
                    <a:pt x="201256" y="201256"/>
                  </a:lnTo>
                  <a:lnTo>
                    <a:pt x="237510" y="167523"/>
                  </a:lnTo>
                  <a:lnTo>
                    <a:pt x="275867" y="136663"/>
                  </a:lnTo>
                  <a:lnTo>
                    <a:pt x="316154" y="108746"/>
                  </a:lnTo>
                  <a:lnTo>
                    <a:pt x="358197" y="83845"/>
                  </a:lnTo>
                  <a:lnTo>
                    <a:pt x="401824" y="62031"/>
                  </a:lnTo>
                  <a:lnTo>
                    <a:pt x="446861" y="43376"/>
                  </a:lnTo>
                  <a:lnTo>
                    <a:pt x="493135" y="27952"/>
                  </a:lnTo>
                  <a:lnTo>
                    <a:pt x="540472" y="15830"/>
                  </a:lnTo>
                  <a:lnTo>
                    <a:pt x="588699" y="7083"/>
                  </a:lnTo>
                  <a:lnTo>
                    <a:pt x="637644" y="1782"/>
                  </a:lnTo>
                  <a:lnTo>
                    <a:pt x="687131" y="0"/>
                  </a:lnTo>
                  <a:lnTo>
                    <a:pt x="6581055" y="0"/>
                  </a:lnTo>
                  <a:lnTo>
                    <a:pt x="6630542" y="1782"/>
                  </a:lnTo>
                  <a:lnTo>
                    <a:pt x="6679487" y="7083"/>
                  </a:lnTo>
                  <a:lnTo>
                    <a:pt x="6727714" y="15830"/>
                  </a:lnTo>
                  <a:lnTo>
                    <a:pt x="6775051" y="27952"/>
                  </a:lnTo>
                  <a:lnTo>
                    <a:pt x="6821325" y="43376"/>
                  </a:lnTo>
                  <a:lnTo>
                    <a:pt x="6866363" y="62031"/>
                  </a:lnTo>
                  <a:lnTo>
                    <a:pt x="6909990" y="83845"/>
                  </a:lnTo>
                  <a:lnTo>
                    <a:pt x="6952035" y="108746"/>
                  </a:lnTo>
                  <a:lnTo>
                    <a:pt x="6992323" y="136663"/>
                  </a:lnTo>
                  <a:lnTo>
                    <a:pt x="7030681" y="167523"/>
                  </a:lnTo>
                  <a:lnTo>
                    <a:pt x="7066936" y="201256"/>
                  </a:lnTo>
                  <a:lnTo>
                    <a:pt x="7100670" y="237510"/>
                  </a:lnTo>
                  <a:lnTo>
                    <a:pt x="7131532" y="275867"/>
                  </a:lnTo>
                  <a:lnTo>
                    <a:pt x="7159449" y="316154"/>
                  </a:lnTo>
                  <a:lnTo>
                    <a:pt x="7184351" y="358198"/>
                  </a:lnTo>
                  <a:lnTo>
                    <a:pt x="7206165" y="401825"/>
                  </a:lnTo>
                  <a:lnTo>
                    <a:pt x="7224820" y="446863"/>
                  </a:lnTo>
                  <a:lnTo>
                    <a:pt x="7240244" y="493136"/>
                  </a:lnTo>
                  <a:lnTo>
                    <a:pt x="7252365" y="540473"/>
                  </a:lnTo>
                  <a:lnTo>
                    <a:pt x="7261112" y="588701"/>
                  </a:lnTo>
                  <a:lnTo>
                    <a:pt x="7266413" y="637644"/>
                  </a:lnTo>
                  <a:lnTo>
                    <a:pt x="7268196" y="687131"/>
                  </a:lnTo>
                  <a:lnTo>
                    <a:pt x="7266413" y="736619"/>
                  </a:lnTo>
                  <a:lnTo>
                    <a:pt x="7261112" y="785564"/>
                  </a:lnTo>
                  <a:lnTo>
                    <a:pt x="7252365" y="833791"/>
                  </a:lnTo>
                  <a:lnTo>
                    <a:pt x="7240244" y="881129"/>
                  </a:lnTo>
                  <a:lnTo>
                    <a:pt x="7224820" y="927403"/>
                  </a:lnTo>
                  <a:lnTo>
                    <a:pt x="7206165" y="972440"/>
                  </a:lnTo>
                  <a:lnTo>
                    <a:pt x="7184351" y="1016068"/>
                  </a:lnTo>
                  <a:lnTo>
                    <a:pt x="7159449" y="1058111"/>
                  </a:lnTo>
                  <a:lnTo>
                    <a:pt x="7131532" y="1098399"/>
                  </a:lnTo>
                  <a:lnTo>
                    <a:pt x="7100670" y="1136756"/>
                  </a:lnTo>
                  <a:lnTo>
                    <a:pt x="7066936" y="1173010"/>
                  </a:lnTo>
                  <a:lnTo>
                    <a:pt x="7030681" y="1206743"/>
                  </a:lnTo>
                  <a:lnTo>
                    <a:pt x="6992323" y="1237603"/>
                  </a:lnTo>
                  <a:lnTo>
                    <a:pt x="6952035" y="1265520"/>
                  </a:lnTo>
                  <a:lnTo>
                    <a:pt x="6909990" y="1290421"/>
                  </a:lnTo>
                  <a:lnTo>
                    <a:pt x="6866363" y="1312235"/>
                  </a:lnTo>
                  <a:lnTo>
                    <a:pt x="6821325" y="1330890"/>
                  </a:lnTo>
                  <a:lnTo>
                    <a:pt x="6775051" y="1346314"/>
                  </a:lnTo>
                  <a:lnTo>
                    <a:pt x="6727714" y="1358436"/>
                  </a:lnTo>
                  <a:lnTo>
                    <a:pt x="6679487" y="1367183"/>
                  </a:lnTo>
                  <a:lnTo>
                    <a:pt x="6630542" y="1372483"/>
                  </a:lnTo>
                  <a:lnTo>
                    <a:pt x="6581055" y="137426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18889" y="1004170"/>
            <a:ext cx="6826250" cy="1368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0">
              <a:lnSpc>
                <a:spcPct val="136600"/>
              </a:lnSpc>
              <a:spcBef>
                <a:spcPts val="95"/>
              </a:spcBef>
            </a:pP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9.</a:t>
            </a:r>
            <a:r>
              <a:rPr sz="2150" b="1" spc="-4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What</a:t>
            </a:r>
            <a:r>
              <a:rPr sz="2150" b="1" spc="-40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is</a:t>
            </a:r>
            <a:r>
              <a:rPr sz="2150" b="1" spc="-4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the</a:t>
            </a:r>
            <a:r>
              <a:rPr sz="2150" b="1" spc="-4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spc="-30" dirty="0">
                <a:solidFill>
                  <a:srgbClr val="E3D1BE"/>
                </a:solidFill>
                <a:latin typeface="Tahoma"/>
                <a:cs typeface="Tahoma"/>
              </a:rPr>
              <a:t>relationship</a:t>
            </a:r>
            <a:r>
              <a:rPr sz="2150" b="1" spc="-4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between</a:t>
            </a:r>
            <a:r>
              <a:rPr sz="2150" b="1" spc="-4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Ozone</a:t>
            </a:r>
            <a:r>
              <a:rPr sz="2150" b="1" spc="-4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spc="-20" dirty="0">
                <a:solidFill>
                  <a:srgbClr val="E3D1BE"/>
                </a:solidFill>
                <a:latin typeface="Tahoma"/>
                <a:cs typeface="Tahoma"/>
              </a:rPr>
              <a:t>(O3) </a:t>
            </a:r>
            <a:r>
              <a:rPr sz="2150" b="1" spc="-10" dirty="0">
                <a:solidFill>
                  <a:srgbClr val="E3D1BE"/>
                </a:solidFill>
                <a:latin typeface="Tahoma"/>
                <a:cs typeface="Tahoma"/>
              </a:rPr>
              <a:t>concentration</a:t>
            </a:r>
            <a:r>
              <a:rPr sz="2150" b="1" spc="-110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and</a:t>
            </a:r>
            <a:r>
              <a:rPr sz="2150" b="1" spc="-10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other</a:t>
            </a:r>
            <a:r>
              <a:rPr sz="2150" b="1" spc="-100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spc="-20" dirty="0">
                <a:solidFill>
                  <a:srgbClr val="E3D1BE"/>
                </a:solidFill>
                <a:latin typeface="Tahoma"/>
                <a:cs typeface="Tahoma"/>
              </a:rPr>
              <a:t>pollutants</a:t>
            </a:r>
            <a:r>
              <a:rPr sz="2150" b="1" spc="-10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like</a:t>
            </a:r>
            <a:r>
              <a:rPr sz="2150" b="1" spc="-10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PM2.5</a:t>
            </a:r>
            <a:r>
              <a:rPr sz="2150" b="1" spc="-10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spc="-25" dirty="0">
                <a:solidFill>
                  <a:srgbClr val="E3D1BE"/>
                </a:solidFill>
                <a:latin typeface="Tahoma"/>
                <a:cs typeface="Tahoma"/>
              </a:rPr>
              <a:t>and</a:t>
            </a:r>
            <a:endParaRPr sz="21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944"/>
              </a:spcBef>
            </a:pPr>
            <a:r>
              <a:rPr sz="2150" b="1" spc="-20" dirty="0">
                <a:solidFill>
                  <a:srgbClr val="E3D1BE"/>
                </a:solidFill>
                <a:latin typeface="Tahoma"/>
                <a:cs typeface="Tahoma"/>
              </a:rPr>
              <a:t>NO2?</a:t>
            </a:r>
            <a:endParaRPr sz="215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983188" y="1066494"/>
            <a:ext cx="7941309" cy="1278255"/>
          </a:xfrm>
          <a:custGeom>
            <a:avLst/>
            <a:gdLst/>
            <a:ahLst/>
            <a:cxnLst/>
            <a:rect l="l" t="t" r="r" b="b"/>
            <a:pathLst>
              <a:path w="7941309" h="1278255">
                <a:moveTo>
                  <a:pt x="7303769" y="1277698"/>
                </a:moveTo>
                <a:lnTo>
                  <a:pt x="638830" y="1277698"/>
                </a:lnTo>
                <a:lnTo>
                  <a:pt x="588242" y="1275692"/>
                </a:lnTo>
                <a:lnTo>
                  <a:pt x="538287" y="1269738"/>
                </a:lnTo>
                <a:lnTo>
                  <a:pt x="489177" y="1259923"/>
                </a:lnTo>
                <a:lnTo>
                  <a:pt x="441128" y="1246336"/>
                </a:lnTo>
                <a:lnTo>
                  <a:pt x="394353" y="1229066"/>
                </a:lnTo>
                <a:lnTo>
                  <a:pt x="349069" y="1208202"/>
                </a:lnTo>
                <a:lnTo>
                  <a:pt x="305488" y="1183832"/>
                </a:lnTo>
                <a:lnTo>
                  <a:pt x="263826" y="1156046"/>
                </a:lnTo>
                <a:lnTo>
                  <a:pt x="224297" y="1124933"/>
                </a:lnTo>
                <a:lnTo>
                  <a:pt x="187116" y="1090580"/>
                </a:lnTo>
                <a:lnTo>
                  <a:pt x="152761" y="1053394"/>
                </a:lnTo>
                <a:lnTo>
                  <a:pt x="121646" y="1013860"/>
                </a:lnTo>
                <a:lnTo>
                  <a:pt x="93860" y="972195"/>
                </a:lnTo>
                <a:lnTo>
                  <a:pt x="69490" y="928611"/>
                </a:lnTo>
                <a:lnTo>
                  <a:pt x="48626" y="883324"/>
                </a:lnTo>
                <a:lnTo>
                  <a:pt x="31357" y="836549"/>
                </a:lnTo>
                <a:lnTo>
                  <a:pt x="17771" y="788499"/>
                </a:lnTo>
                <a:lnTo>
                  <a:pt x="7957" y="739389"/>
                </a:lnTo>
                <a:lnTo>
                  <a:pt x="2004" y="689434"/>
                </a:lnTo>
                <a:lnTo>
                  <a:pt x="0" y="638848"/>
                </a:lnTo>
                <a:lnTo>
                  <a:pt x="2004" y="588262"/>
                </a:lnTo>
                <a:lnTo>
                  <a:pt x="7957" y="538306"/>
                </a:lnTo>
                <a:lnTo>
                  <a:pt x="17771" y="489196"/>
                </a:lnTo>
                <a:lnTo>
                  <a:pt x="31357" y="441146"/>
                </a:lnTo>
                <a:lnTo>
                  <a:pt x="48626" y="394370"/>
                </a:lnTo>
                <a:lnTo>
                  <a:pt x="69490" y="349083"/>
                </a:lnTo>
                <a:lnTo>
                  <a:pt x="93860" y="305500"/>
                </a:lnTo>
                <a:lnTo>
                  <a:pt x="121646" y="263834"/>
                </a:lnTo>
                <a:lnTo>
                  <a:pt x="152761" y="224300"/>
                </a:lnTo>
                <a:lnTo>
                  <a:pt x="187116" y="187113"/>
                </a:lnTo>
                <a:lnTo>
                  <a:pt x="224297" y="152761"/>
                </a:lnTo>
                <a:lnTo>
                  <a:pt x="263826" y="121647"/>
                </a:lnTo>
                <a:lnTo>
                  <a:pt x="305488" y="93861"/>
                </a:lnTo>
                <a:lnTo>
                  <a:pt x="349069" y="69492"/>
                </a:lnTo>
                <a:lnTo>
                  <a:pt x="394353" y="48628"/>
                </a:lnTo>
                <a:lnTo>
                  <a:pt x="441128" y="31359"/>
                </a:lnTo>
                <a:lnTo>
                  <a:pt x="489177" y="17772"/>
                </a:lnTo>
                <a:lnTo>
                  <a:pt x="538287" y="7958"/>
                </a:lnTo>
                <a:lnTo>
                  <a:pt x="588242" y="2004"/>
                </a:lnTo>
                <a:lnTo>
                  <a:pt x="638830" y="0"/>
                </a:lnTo>
                <a:lnTo>
                  <a:pt x="7303769" y="0"/>
                </a:lnTo>
                <a:lnTo>
                  <a:pt x="7354357" y="2004"/>
                </a:lnTo>
                <a:lnTo>
                  <a:pt x="7404312" y="7958"/>
                </a:lnTo>
                <a:lnTo>
                  <a:pt x="7453423" y="17772"/>
                </a:lnTo>
                <a:lnTo>
                  <a:pt x="7501473" y="31359"/>
                </a:lnTo>
                <a:lnTo>
                  <a:pt x="7548249" y="48628"/>
                </a:lnTo>
                <a:lnTo>
                  <a:pt x="7593537" y="69492"/>
                </a:lnTo>
                <a:lnTo>
                  <a:pt x="7637121" y="93861"/>
                </a:lnTo>
                <a:lnTo>
                  <a:pt x="7678788" y="121647"/>
                </a:lnTo>
                <a:lnTo>
                  <a:pt x="7718324" y="152761"/>
                </a:lnTo>
                <a:lnTo>
                  <a:pt x="7755513" y="187113"/>
                </a:lnTo>
                <a:lnTo>
                  <a:pt x="7789868" y="224300"/>
                </a:lnTo>
                <a:lnTo>
                  <a:pt x="7820983" y="263834"/>
                </a:lnTo>
                <a:lnTo>
                  <a:pt x="7848770" y="305500"/>
                </a:lnTo>
                <a:lnTo>
                  <a:pt x="7873139" y="349083"/>
                </a:lnTo>
                <a:lnTo>
                  <a:pt x="7894003" y="394370"/>
                </a:lnTo>
                <a:lnTo>
                  <a:pt x="7911272" y="441146"/>
                </a:lnTo>
                <a:lnTo>
                  <a:pt x="7924858" y="489196"/>
                </a:lnTo>
                <a:lnTo>
                  <a:pt x="7934672" y="538306"/>
                </a:lnTo>
                <a:lnTo>
                  <a:pt x="7940694" y="588262"/>
                </a:lnTo>
                <a:lnTo>
                  <a:pt x="7940694" y="689434"/>
                </a:lnTo>
                <a:lnTo>
                  <a:pt x="7934672" y="739389"/>
                </a:lnTo>
                <a:lnTo>
                  <a:pt x="7924858" y="788499"/>
                </a:lnTo>
                <a:lnTo>
                  <a:pt x="7911272" y="836549"/>
                </a:lnTo>
                <a:lnTo>
                  <a:pt x="7894003" y="883324"/>
                </a:lnTo>
                <a:lnTo>
                  <a:pt x="7873139" y="928611"/>
                </a:lnTo>
                <a:lnTo>
                  <a:pt x="7848770" y="972195"/>
                </a:lnTo>
                <a:lnTo>
                  <a:pt x="7820983" y="1013860"/>
                </a:lnTo>
                <a:lnTo>
                  <a:pt x="7789868" y="1053394"/>
                </a:lnTo>
                <a:lnTo>
                  <a:pt x="7755513" y="1090580"/>
                </a:lnTo>
                <a:lnTo>
                  <a:pt x="7718324" y="1124933"/>
                </a:lnTo>
                <a:lnTo>
                  <a:pt x="7678788" y="1156046"/>
                </a:lnTo>
                <a:lnTo>
                  <a:pt x="7637121" y="1183832"/>
                </a:lnTo>
                <a:lnTo>
                  <a:pt x="7593537" y="1208202"/>
                </a:lnTo>
                <a:lnTo>
                  <a:pt x="7548249" y="1229066"/>
                </a:lnTo>
                <a:lnTo>
                  <a:pt x="7501473" y="1246336"/>
                </a:lnTo>
                <a:lnTo>
                  <a:pt x="7453423" y="1259923"/>
                </a:lnTo>
                <a:lnTo>
                  <a:pt x="7404312" y="1269738"/>
                </a:lnTo>
                <a:lnTo>
                  <a:pt x="7354357" y="1275692"/>
                </a:lnTo>
                <a:lnTo>
                  <a:pt x="7303769" y="1277698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16240" y="1520996"/>
            <a:ext cx="6876415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150" b="1" spc="-80" dirty="0">
                <a:solidFill>
                  <a:srgbClr val="E3D1BE"/>
                </a:solidFill>
                <a:latin typeface="Tahoma"/>
                <a:cs typeface="Tahoma"/>
              </a:rPr>
              <a:t>10.What</a:t>
            </a:r>
            <a:r>
              <a:rPr sz="2150" b="1" spc="-60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is</a:t>
            </a:r>
            <a:r>
              <a:rPr sz="2150" b="1" spc="-6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spc="-50" dirty="0">
                <a:solidFill>
                  <a:srgbClr val="E3D1BE"/>
                </a:solidFill>
                <a:latin typeface="Tahoma"/>
                <a:cs typeface="Tahoma"/>
              </a:rPr>
              <a:t>monthly</a:t>
            </a:r>
            <a:r>
              <a:rPr sz="2150" b="1" spc="-60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average</a:t>
            </a:r>
            <a:r>
              <a:rPr sz="2150" b="1" spc="-6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dirty="0">
                <a:solidFill>
                  <a:srgbClr val="E3D1BE"/>
                </a:solidFill>
                <a:latin typeface="Tahoma"/>
                <a:cs typeface="Tahoma"/>
              </a:rPr>
              <a:t>of</a:t>
            </a:r>
            <a:r>
              <a:rPr sz="2150" b="1" spc="-5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spc="-45" dirty="0">
                <a:solidFill>
                  <a:srgbClr val="E3D1BE"/>
                </a:solidFill>
                <a:latin typeface="Tahoma"/>
                <a:cs typeface="Tahoma"/>
              </a:rPr>
              <a:t>Air</a:t>
            </a:r>
            <a:r>
              <a:rPr sz="2150" b="1" spc="-60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spc="-30" dirty="0">
                <a:solidFill>
                  <a:srgbClr val="E3D1BE"/>
                </a:solidFill>
                <a:latin typeface="Tahoma"/>
                <a:cs typeface="Tahoma"/>
              </a:rPr>
              <a:t>Quality</a:t>
            </a:r>
            <a:r>
              <a:rPr sz="2150" b="1" spc="-65" dirty="0">
                <a:solidFill>
                  <a:srgbClr val="E3D1BE"/>
                </a:solidFill>
                <a:latin typeface="Tahoma"/>
                <a:cs typeface="Tahoma"/>
              </a:rPr>
              <a:t> </a:t>
            </a:r>
            <a:r>
              <a:rPr sz="2150" b="1" spc="-10" dirty="0">
                <a:solidFill>
                  <a:srgbClr val="E3D1BE"/>
                </a:solidFill>
                <a:latin typeface="Tahoma"/>
                <a:cs typeface="Tahoma"/>
              </a:rPr>
              <a:t>Factors?</a:t>
            </a:r>
            <a:endParaRPr sz="215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28700" y="3189000"/>
            <a:ext cx="16483330" cy="6330950"/>
            <a:chOff x="1028700" y="3189000"/>
            <a:chExt cx="16483330" cy="63309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3189000"/>
              <a:ext cx="7581899" cy="54863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88603" y="3234537"/>
              <a:ext cx="8496299" cy="53911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21196" y="8490813"/>
              <a:ext cx="990599" cy="102869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26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305" y="746735"/>
              <a:ext cx="16887839" cy="87915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5305" y="514349"/>
              <a:ext cx="990599" cy="1028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27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1046" y="2292147"/>
            <a:ext cx="14660244" cy="1165860"/>
          </a:xfrm>
          <a:custGeom>
            <a:avLst/>
            <a:gdLst/>
            <a:ahLst/>
            <a:cxnLst/>
            <a:rect l="l" t="t" r="r" b="b"/>
            <a:pathLst>
              <a:path w="14660244" h="1165860">
                <a:moveTo>
                  <a:pt x="14078704" y="1165851"/>
                </a:moveTo>
                <a:lnTo>
                  <a:pt x="582923" y="1165851"/>
                </a:lnTo>
                <a:lnTo>
                  <a:pt x="531669" y="1163582"/>
                </a:lnTo>
                <a:lnTo>
                  <a:pt x="481152" y="1156888"/>
                </a:lnTo>
                <a:lnTo>
                  <a:pt x="431641" y="1145867"/>
                </a:lnTo>
                <a:lnTo>
                  <a:pt x="383404" y="1130631"/>
                </a:lnTo>
                <a:lnTo>
                  <a:pt x="336711" y="1111291"/>
                </a:lnTo>
                <a:lnTo>
                  <a:pt x="291828" y="1087958"/>
                </a:lnTo>
                <a:lnTo>
                  <a:pt x="249025" y="1060745"/>
                </a:lnTo>
                <a:lnTo>
                  <a:pt x="208571" y="1029761"/>
                </a:lnTo>
                <a:lnTo>
                  <a:pt x="170733" y="995120"/>
                </a:lnTo>
                <a:lnTo>
                  <a:pt x="136086" y="957279"/>
                </a:lnTo>
                <a:lnTo>
                  <a:pt x="105099" y="916822"/>
                </a:lnTo>
                <a:lnTo>
                  <a:pt x="77882" y="874018"/>
                </a:lnTo>
                <a:lnTo>
                  <a:pt x="54548" y="829136"/>
                </a:lnTo>
                <a:lnTo>
                  <a:pt x="35207" y="782442"/>
                </a:lnTo>
                <a:lnTo>
                  <a:pt x="19971" y="734206"/>
                </a:lnTo>
                <a:lnTo>
                  <a:pt x="8950" y="684695"/>
                </a:lnTo>
                <a:lnTo>
                  <a:pt x="2256" y="634178"/>
                </a:lnTo>
                <a:lnTo>
                  <a:pt x="0" y="582923"/>
                </a:lnTo>
                <a:lnTo>
                  <a:pt x="2256" y="531669"/>
                </a:lnTo>
                <a:lnTo>
                  <a:pt x="8950" y="481152"/>
                </a:lnTo>
                <a:lnTo>
                  <a:pt x="19971" y="431641"/>
                </a:lnTo>
                <a:lnTo>
                  <a:pt x="35207" y="383404"/>
                </a:lnTo>
                <a:lnTo>
                  <a:pt x="54548" y="336711"/>
                </a:lnTo>
                <a:lnTo>
                  <a:pt x="77882" y="291828"/>
                </a:lnTo>
                <a:lnTo>
                  <a:pt x="105099" y="249025"/>
                </a:lnTo>
                <a:lnTo>
                  <a:pt x="136086" y="208571"/>
                </a:lnTo>
                <a:lnTo>
                  <a:pt x="170733" y="170733"/>
                </a:lnTo>
                <a:lnTo>
                  <a:pt x="208571" y="136086"/>
                </a:lnTo>
                <a:lnTo>
                  <a:pt x="249025" y="105099"/>
                </a:lnTo>
                <a:lnTo>
                  <a:pt x="291828" y="77882"/>
                </a:lnTo>
                <a:lnTo>
                  <a:pt x="336711" y="54548"/>
                </a:lnTo>
                <a:lnTo>
                  <a:pt x="383404" y="35207"/>
                </a:lnTo>
                <a:lnTo>
                  <a:pt x="431641" y="19971"/>
                </a:lnTo>
                <a:lnTo>
                  <a:pt x="481152" y="8950"/>
                </a:lnTo>
                <a:lnTo>
                  <a:pt x="531669" y="2256"/>
                </a:lnTo>
                <a:lnTo>
                  <a:pt x="582923" y="0"/>
                </a:lnTo>
                <a:lnTo>
                  <a:pt x="14078704" y="0"/>
                </a:lnTo>
                <a:lnTo>
                  <a:pt x="14129956" y="2256"/>
                </a:lnTo>
                <a:lnTo>
                  <a:pt x="14180471" y="8950"/>
                </a:lnTo>
                <a:lnTo>
                  <a:pt x="14229979" y="19971"/>
                </a:lnTo>
                <a:lnTo>
                  <a:pt x="14278213" y="35207"/>
                </a:lnTo>
                <a:lnTo>
                  <a:pt x="14324905" y="54548"/>
                </a:lnTo>
                <a:lnTo>
                  <a:pt x="14369786" y="77882"/>
                </a:lnTo>
                <a:lnTo>
                  <a:pt x="14412589" y="105099"/>
                </a:lnTo>
                <a:lnTo>
                  <a:pt x="14453045" y="136086"/>
                </a:lnTo>
                <a:lnTo>
                  <a:pt x="14490885" y="170733"/>
                </a:lnTo>
                <a:lnTo>
                  <a:pt x="14525536" y="208571"/>
                </a:lnTo>
                <a:lnTo>
                  <a:pt x="14556527" y="249025"/>
                </a:lnTo>
                <a:lnTo>
                  <a:pt x="14583746" y="291828"/>
                </a:lnTo>
                <a:lnTo>
                  <a:pt x="14607082" y="336711"/>
                </a:lnTo>
                <a:lnTo>
                  <a:pt x="14626424" y="383404"/>
                </a:lnTo>
                <a:lnTo>
                  <a:pt x="14641662" y="431641"/>
                </a:lnTo>
                <a:lnTo>
                  <a:pt x="14652684" y="481152"/>
                </a:lnTo>
                <a:lnTo>
                  <a:pt x="14659378" y="531669"/>
                </a:lnTo>
                <a:lnTo>
                  <a:pt x="14659673" y="538371"/>
                </a:lnTo>
                <a:lnTo>
                  <a:pt x="14659673" y="627476"/>
                </a:lnTo>
                <a:lnTo>
                  <a:pt x="14652684" y="684695"/>
                </a:lnTo>
                <a:lnTo>
                  <a:pt x="14641662" y="734206"/>
                </a:lnTo>
                <a:lnTo>
                  <a:pt x="14626424" y="782442"/>
                </a:lnTo>
                <a:lnTo>
                  <a:pt x="14607082" y="829136"/>
                </a:lnTo>
                <a:lnTo>
                  <a:pt x="14583746" y="874018"/>
                </a:lnTo>
                <a:lnTo>
                  <a:pt x="14556527" y="916822"/>
                </a:lnTo>
                <a:lnTo>
                  <a:pt x="14525536" y="957279"/>
                </a:lnTo>
                <a:lnTo>
                  <a:pt x="14490885" y="995120"/>
                </a:lnTo>
                <a:lnTo>
                  <a:pt x="14453045" y="1029761"/>
                </a:lnTo>
                <a:lnTo>
                  <a:pt x="14412589" y="1060745"/>
                </a:lnTo>
                <a:lnTo>
                  <a:pt x="14369786" y="1087958"/>
                </a:lnTo>
                <a:lnTo>
                  <a:pt x="14324905" y="1111291"/>
                </a:lnTo>
                <a:lnTo>
                  <a:pt x="14278213" y="1130631"/>
                </a:lnTo>
                <a:lnTo>
                  <a:pt x="14229979" y="1145867"/>
                </a:lnTo>
                <a:lnTo>
                  <a:pt x="14180471" y="1156888"/>
                </a:lnTo>
                <a:lnTo>
                  <a:pt x="14129956" y="1163582"/>
                </a:lnTo>
                <a:lnTo>
                  <a:pt x="14078704" y="1165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51046" y="4193834"/>
            <a:ext cx="14660244" cy="1165860"/>
          </a:xfrm>
          <a:custGeom>
            <a:avLst/>
            <a:gdLst/>
            <a:ahLst/>
            <a:cxnLst/>
            <a:rect l="l" t="t" r="r" b="b"/>
            <a:pathLst>
              <a:path w="14660244" h="1165860">
                <a:moveTo>
                  <a:pt x="14078704" y="1165851"/>
                </a:moveTo>
                <a:lnTo>
                  <a:pt x="582923" y="1165851"/>
                </a:lnTo>
                <a:lnTo>
                  <a:pt x="531669" y="1163603"/>
                </a:lnTo>
                <a:lnTo>
                  <a:pt x="481152" y="1156909"/>
                </a:lnTo>
                <a:lnTo>
                  <a:pt x="431641" y="1145887"/>
                </a:lnTo>
                <a:lnTo>
                  <a:pt x="383404" y="1130649"/>
                </a:lnTo>
                <a:lnTo>
                  <a:pt x="336711" y="1111307"/>
                </a:lnTo>
                <a:lnTo>
                  <a:pt x="291828" y="1087971"/>
                </a:lnTo>
                <a:lnTo>
                  <a:pt x="249025" y="1060752"/>
                </a:lnTo>
                <a:lnTo>
                  <a:pt x="208571" y="1029761"/>
                </a:lnTo>
                <a:lnTo>
                  <a:pt x="170733" y="995110"/>
                </a:lnTo>
                <a:lnTo>
                  <a:pt x="136086" y="957278"/>
                </a:lnTo>
                <a:lnTo>
                  <a:pt x="105099" y="916826"/>
                </a:lnTo>
                <a:lnTo>
                  <a:pt x="77882" y="874025"/>
                </a:lnTo>
                <a:lnTo>
                  <a:pt x="54548" y="829142"/>
                </a:lnTo>
                <a:lnTo>
                  <a:pt x="35207" y="782448"/>
                </a:lnTo>
                <a:lnTo>
                  <a:pt x="19971" y="734211"/>
                </a:lnTo>
                <a:lnTo>
                  <a:pt x="8950" y="684699"/>
                </a:lnTo>
                <a:lnTo>
                  <a:pt x="2256" y="634182"/>
                </a:lnTo>
                <a:lnTo>
                  <a:pt x="0" y="582929"/>
                </a:lnTo>
                <a:lnTo>
                  <a:pt x="2256" y="531676"/>
                </a:lnTo>
                <a:lnTo>
                  <a:pt x="8950" y="481160"/>
                </a:lnTo>
                <a:lnTo>
                  <a:pt x="19971" y="431648"/>
                </a:lnTo>
                <a:lnTo>
                  <a:pt x="35207" y="383411"/>
                </a:lnTo>
                <a:lnTo>
                  <a:pt x="54548" y="336716"/>
                </a:lnTo>
                <a:lnTo>
                  <a:pt x="77882" y="291834"/>
                </a:lnTo>
                <a:lnTo>
                  <a:pt x="105099" y="249033"/>
                </a:lnTo>
                <a:lnTo>
                  <a:pt x="136086" y="208581"/>
                </a:lnTo>
                <a:lnTo>
                  <a:pt x="170733" y="170748"/>
                </a:lnTo>
                <a:lnTo>
                  <a:pt x="208571" y="136098"/>
                </a:lnTo>
                <a:lnTo>
                  <a:pt x="249025" y="105107"/>
                </a:lnTo>
                <a:lnTo>
                  <a:pt x="291828" y="77888"/>
                </a:lnTo>
                <a:lnTo>
                  <a:pt x="336711" y="54552"/>
                </a:lnTo>
                <a:lnTo>
                  <a:pt x="383404" y="35209"/>
                </a:lnTo>
                <a:lnTo>
                  <a:pt x="431641" y="19972"/>
                </a:lnTo>
                <a:lnTo>
                  <a:pt x="481152" y="8950"/>
                </a:lnTo>
                <a:lnTo>
                  <a:pt x="531669" y="2256"/>
                </a:lnTo>
                <a:lnTo>
                  <a:pt x="582923" y="0"/>
                </a:lnTo>
                <a:lnTo>
                  <a:pt x="14078704" y="0"/>
                </a:lnTo>
                <a:lnTo>
                  <a:pt x="14129956" y="2256"/>
                </a:lnTo>
                <a:lnTo>
                  <a:pt x="14180471" y="8950"/>
                </a:lnTo>
                <a:lnTo>
                  <a:pt x="14229979" y="19972"/>
                </a:lnTo>
                <a:lnTo>
                  <a:pt x="14278213" y="35209"/>
                </a:lnTo>
                <a:lnTo>
                  <a:pt x="14324905" y="54552"/>
                </a:lnTo>
                <a:lnTo>
                  <a:pt x="14369786" y="77888"/>
                </a:lnTo>
                <a:lnTo>
                  <a:pt x="14412589" y="105107"/>
                </a:lnTo>
                <a:lnTo>
                  <a:pt x="14453045" y="136098"/>
                </a:lnTo>
                <a:lnTo>
                  <a:pt x="14490885" y="170748"/>
                </a:lnTo>
                <a:lnTo>
                  <a:pt x="14525536" y="208581"/>
                </a:lnTo>
                <a:lnTo>
                  <a:pt x="14556527" y="249033"/>
                </a:lnTo>
                <a:lnTo>
                  <a:pt x="14583746" y="291834"/>
                </a:lnTo>
                <a:lnTo>
                  <a:pt x="14607082" y="336716"/>
                </a:lnTo>
                <a:lnTo>
                  <a:pt x="14626424" y="383411"/>
                </a:lnTo>
                <a:lnTo>
                  <a:pt x="14641662" y="431648"/>
                </a:lnTo>
                <a:lnTo>
                  <a:pt x="14652684" y="481160"/>
                </a:lnTo>
                <a:lnTo>
                  <a:pt x="14659378" y="531676"/>
                </a:lnTo>
                <a:lnTo>
                  <a:pt x="14659673" y="538378"/>
                </a:lnTo>
                <a:lnTo>
                  <a:pt x="14659673" y="627480"/>
                </a:lnTo>
                <a:lnTo>
                  <a:pt x="14652684" y="684699"/>
                </a:lnTo>
                <a:lnTo>
                  <a:pt x="14641662" y="734211"/>
                </a:lnTo>
                <a:lnTo>
                  <a:pt x="14626424" y="782448"/>
                </a:lnTo>
                <a:lnTo>
                  <a:pt x="14607082" y="829142"/>
                </a:lnTo>
                <a:lnTo>
                  <a:pt x="14583746" y="874025"/>
                </a:lnTo>
                <a:lnTo>
                  <a:pt x="14556527" y="916826"/>
                </a:lnTo>
                <a:lnTo>
                  <a:pt x="14525536" y="957278"/>
                </a:lnTo>
                <a:lnTo>
                  <a:pt x="14490885" y="995110"/>
                </a:lnTo>
                <a:lnTo>
                  <a:pt x="14453045" y="1029761"/>
                </a:lnTo>
                <a:lnTo>
                  <a:pt x="14412589" y="1060752"/>
                </a:lnTo>
                <a:lnTo>
                  <a:pt x="14369786" y="1087971"/>
                </a:lnTo>
                <a:lnTo>
                  <a:pt x="14324905" y="1111307"/>
                </a:lnTo>
                <a:lnTo>
                  <a:pt x="14278213" y="1130649"/>
                </a:lnTo>
                <a:lnTo>
                  <a:pt x="14229979" y="1145887"/>
                </a:lnTo>
                <a:lnTo>
                  <a:pt x="14180471" y="1156909"/>
                </a:lnTo>
                <a:lnTo>
                  <a:pt x="14129956" y="1163603"/>
                </a:lnTo>
                <a:lnTo>
                  <a:pt x="14078704" y="1165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1046" y="7828026"/>
            <a:ext cx="14660244" cy="1165860"/>
          </a:xfrm>
          <a:custGeom>
            <a:avLst/>
            <a:gdLst/>
            <a:ahLst/>
            <a:cxnLst/>
            <a:rect l="l" t="t" r="r" b="b"/>
            <a:pathLst>
              <a:path w="14660244" h="1165859">
                <a:moveTo>
                  <a:pt x="14078704" y="1165851"/>
                </a:moveTo>
                <a:lnTo>
                  <a:pt x="582923" y="1165851"/>
                </a:lnTo>
                <a:lnTo>
                  <a:pt x="531669" y="1163573"/>
                </a:lnTo>
                <a:lnTo>
                  <a:pt x="481152" y="1156878"/>
                </a:lnTo>
                <a:lnTo>
                  <a:pt x="431641" y="1145858"/>
                </a:lnTo>
                <a:lnTo>
                  <a:pt x="383404" y="1130621"/>
                </a:lnTo>
                <a:lnTo>
                  <a:pt x="336711" y="1111281"/>
                </a:lnTo>
                <a:lnTo>
                  <a:pt x="291828" y="1087949"/>
                </a:lnTo>
                <a:lnTo>
                  <a:pt x="249025" y="1060735"/>
                </a:lnTo>
                <a:lnTo>
                  <a:pt x="208571" y="1029752"/>
                </a:lnTo>
                <a:lnTo>
                  <a:pt x="170733" y="995110"/>
                </a:lnTo>
                <a:lnTo>
                  <a:pt x="136086" y="957269"/>
                </a:lnTo>
                <a:lnTo>
                  <a:pt x="105099" y="916813"/>
                </a:lnTo>
                <a:lnTo>
                  <a:pt x="77882" y="874010"/>
                </a:lnTo>
                <a:lnTo>
                  <a:pt x="54548" y="829127"/>
                </a:lnTo>
                <a:lnTo>
                  <a:pt x="35207" y="782433"/>
                </a:lnTo>
                <a:lnTo>
                  <a:pt x="19971" y="734195"/>
                </a:lnTo>
                <a:lnTo>
                  <a:pt x="8950" y="684681"/>
                </a:lnTo>
                <a:lnTo>
                  <a:pt x="2256" y="634160"/>
                </a:lnTo>
                <a:lnTo>
                  <a:pt x="0" y="582899"/>
                </a:lnTo>
                <a:lnTo>
                  <a:pt x="2256" y="531647"/>
                </a:lnTo>
                <a:lnTo>
                  <a:pt x="8950" y="481133"/>
                </a:lnTo>
                <a:lnTo>
                  <a:pt x="19971" y="431624"/>
                </a:lnTo>
                <a:lnTo>
                  <a:pt x="35207" y="383390"/>
                </a:lnTo>
                <a:lnTo>
                  <a:pt x="54548" y="336698"/>
                </a:lnTo>
                <a:lnTo>
                  <a:pt x="77882" y="291817"/>
                </a:lnTo>
                <a:lnTo>
                  <a:pt x="105099" y="249014"/>
                </a:lnTo>
                <a:lnTo>
                  <a:pt x="136086" y="208559"/>
                </a:lnTo>
                <a:lnTo>
                  <a:pt x="170733" y="170718"/>
                </a:lnTo>
                <a:lnTo>
                  <a:pt x="208571" y="136068"/>
                </a:lnTo>
                <a:lnTo>
                  <a:pt x="249025" y="105080"/>
                </a:lnTo>
                <a:lnTo>
                  <a:pt x="291828" y="77866"/>
                </a:lnTo>
                <a:lnTo>
                  <a:pt x="336711" y="54534"/>
                </a:lnTo>
                <a:lnTo>
                  <a:pt x="383404" y="35197"/>
                </a:lnTo>
                <a:lnTo>
                  <a:pt x="431641" y="19964"/>
                </a:lnTo>
                <a:lnTo>
                  <a:pt x="481152" y="8946"/>
                </a:lnTo>
                <a:lnTo>
                  <a:pt x="531669" y="2254"/>
                </a:lnTo>
                <a:lnTo>
                  <a:pt x="582923" y="0"/>
                </a:lnTo>
                <a:lnTo>
                  <a:pt x="14078704" y="0"/>
                </a:lnTo>
                <a:lnTo>
                  <a:pt x="14129956" y="2254"/>
                </a:lnTo>
                <a:lnTo>
                  <a:pt x="14180471" y="8946"/>
                </a:lnTo>
                <a:lnTo>
                  <a:pt x="14229979" y="19964"/>
                </a:lnTo>
                <a:lnTo>
                  <a:pt x="14278213" y="35197"/>
                </a:lnTo>
                <a:lnTo>
                  <a:pt x="14324905" y="54534"/>
                </a:lnTo>
                <a:lnTo>
                  <a:pt x="14369786" y="77866"/>
                </a:lnTo>
                <a:lnTo>
                  <a:pt x="14412589" y="105080"/>
                </a:lnTo>
                <a:lnTo>
                  <a:pt x="14453045" y="136068"/>
                </a:lnTo>
                <a:lnTo>
                  <a:pt x="14490885" y="170718"/>
                </a:lnTo>
                <a:lnTo>
                  <a:pt x="14525536" y="208559"/>
                </a:lnTo>
                <a:lnTo>
                  <a:pt x="14556527" y="249014"/>
                </a:lnTo>
                <a:lnTo>
                  <a:pt x="14583746" y="291817"/>
                </a:lnTo>
                <a:lnTo>
                  <a:pt x="14607082" y="336698"/>
                </a:lnTo>
                <a:lnTo>
                  <a:pt x="14626424" y="383390"/>
                </a:lnTo>
                <a:lnTo>
                  <a:pt x="14641662" y="431624"/>
                </a:lnTo>
                <a:lnTo>
                  <a:pt x="14652684" y="481133"/>
                </a:lnTo>
                <a:lnTo>
                  <a:pt x="14659378" y="531647"/>
                </a:lnTo>
                <a:lnTo>
                  <a:pt x="14659673" y="538349"/>
                </a:lnTo>
                <a:lnTo>
                  <a:pt x="14659673" y="627457"/>
                </a:lnTo>
                <a:lnTo>
                  <a:pt x="14652684" y="684681"/>
                </a:lnTo>
                <a:lnTo>
                  <a:pt x="14641662" y="734195"/>
                </a:lnTo>
                <a:lnTo>
                  <a:pt x="14626424" y="782433"/>
                </a:lnTo>
                <a:lnTo>
                  <a:pt x="14607082" y="829127"/>
                </a:lnTo>
                <a:lnTo>
                  <a:pt x="14583746" y="874010"/>
                </a:lnTo>
                <a:lnTo>
                  <a:pt x="14556527" y="916813"/>
                </a:lnTo>
                <a:lnTo>
                  <a:pt x="14525536" y="957269"/>
                </a:lnTo>
                <a:lnTo>
                  <a:pt x="14490885" y="995110"/>
                </a:lnTo>
                <a:lnTo>
                  <a:pt x="14453045" y="1029752"/>
                </a:lnTo>
                <a:lnTo>
                  <a:pt x="14412589" y="1060735"/>
                </a:lnTo>
                <a:lnTo>
                  <a:pt x="14369786" y="1087949"/>
                </a:lnTo>
                <a:lnTo>
                  <a:pt x="14324905" y="1111281"/>
                </a:lnTo>
                <a:lnTo>
                  <a:pt x="14278213" y="1130621"/>
                </a:lnTo>
                <a:lnTo>
                  <a:pt x="14229979" y="1145858"/>
                </a:lnTo>
                <a:lnTo>
                  <a:pt x="14180471" y="1156878"/>
                </a:lnTo>
                <a:lnTo>
                  <a:pt x="14129956" y="1163573"/>
                </a:lnTo>
                <a:lnTo>
                  <a:pt x="14078704" y="1165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028700" cy="10287000"/>
          </a:xfrm>
          <a:custGeom>
            <a:avLst/>
            <a:gdLst/>
            <a:ahLst/>
            <a:cxnLst/>
            <a:rect l="l" t="t" r="r" b="b"/>
            <a:pathLst>
              <a:path w="1028700" h="10287000">
                <a:moveTo>
                  <a:pt x="1028700" y="10287004"/>
                </a:moveTo>
                <a:lnTo>
                  <a:pt x="0" y="10287004"/>
                </a:lnTo>
                <a:lnTo>
                  <a:pt x="0" y="0"/>
                </a:lnTo>
                <a:lnTo>
                  <a:pt x="1028700" y="0"/>
                </a:lnTo>
                <a:lnTo>
                  <a:pt x="1028700" y="10287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57512" y="247713"/>
            <a:ext cx="617283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1150" dirty="0"/>
              <a:t>REFERENCES</a:t>
            </a:r>
            <a:endParaRPr sz="8000"/>
          </a:p>
        </p:txBody>
      </p:sp>
      <p:sp>
        <p:nvSpPr>
          <p:cNvPr id="7" name="object 7"/>
          <p:cNvSpPr/>
          <p:nvPr/>
        </p:nvSpPr>
        <p:spPr>
          <a:xfrm>
            <a:off x="1678576" y="6108070"/>
            <a:ext cx="14660244" cy="1165860"/>
          </a:xfrm>
          <a:custGeom>
            <a:avLst/>
            <a:gdLst/>
            <a:ahLst/>
            <a:cxnLst/>
            <a:rect l="l" t="t" r="r" b="b"/>
            <a:pathLst>
              <a:path w="14660244" h="1165859">
                <a:moveTo>
                  <a:pt x="14078698" y="1165851"/>
                </a:moveTo>
                <a:lnTo>
                  <a:pt x="582923" y="1165851"/>
                </a:lnTo>
                <a:lnTo>
                  <a:pt x="531669" y="1163603"/>
                </a:lnTo>
                <a:lnTo>
                  <a:pt x="481152" y="1156909"/>
                </a:lnTo>
                <a:lnTo>
                  <a:pt x="431641" y="1145887"/>
                </a:lnTo>
                <a:lnTo>
                  <a:pt x="383404" y="1130649"/>
                </a:lnTo>
                <a:lnTo>
                  <a:pt x="336711" y="1111307"/>
                </a:lnTo>
                <a:lnTo>
                  <a:pt x="291828" y="1087970"/>
                </a:lnTo>
                <a:lnTo>
                  <a:pt x="249025" y="1060752"/>
                </a:lnTo>
                <a:lnTo>
                  <a:pt x="208571" y="1029761"/>
                </a:lnTo>
                <a:lnTo>
                  <a:pt x="170733" y="995110"/>
                </a:lnTo>
                <a:lnTo>
                  <a:pt x="136086" y="957278"/>
                </a:lnTo>
                <a:lnTo>
                  <a:pt x="105099" y="916826"/>
                </a:lnTo>
                <a:lnTo>
                  <a:pt x="77882" y="874025"/>
                </a:lnTo>
                <a:lnTo>
                  <a:pt x="54548" y="829142"/>
                </a:lnTo>
                <a:lnTo>
                  <a:pt x="35207" y="782448"/>
                </a:lnTo>
                <a:lnTo>
                  <a:pt x="19971" y="734211"/>
                </a:lnTo>
                <a:lnTo>
                  <a:pt x="8950" y="684699"/>
                </a:lnTo>
                <a:lnTo>
                  <a:pt x="2256" y="634182"/>
                </a:lnTo>
                <a:lnTo>
                  <a:pt x="0" y="582929"/>
                </a:lnTo>
                <a:lnTo>
                  <a:pt x="2256" y="531676"/>
                </a:lnTo>
                <a:lnTo>
                  <a:pt x="8950" y="481160"/>
                </a:lnTo>
                <a:lnTo>
                  <a:pt x="19971" y="431648"/>
                </a:lnTo>
                <a:lnTo>
                  <a:pt x="35207" y="383411"/>
                </a:lnTo>
                <a:lnTo>
                  <a:pt x="54548" y="336716"/>
                </a:lnTo>
                <a:lnTo>
                  <a:pt x="77882" y="291834"/>
                </a:lnTo>
                <a:lnTo>
                  <a:pt x="105099" y="249033"/>
                </a:lnTo>
                <a:lnTo>
                  <a:pt x="136086" y="208581"/>
                </a:lnTo>
                <a:lnTo>
                  <a:pt x="170733" y="170748"/>
                </a:lnTo>
                <a:lnTo>
                  <a:pt x="208571" y="136098"/>
                </a:lnTo>
                <a:lnTo>
                  <a:pt x="249025" y="105107"/>
                </a:lnTo>
                <a:lnTo>
                  <a:pt x="291828" y="77888"/>
                </a:lnTo>
                <a:lnTo>
                  <a:pt x="336711" y="54552"/>
                </a:lnTo>
                <a:lnTo>
                  <a:pt x="383404" y="35209"/>
                </a:lnTo>
                <a:lnTo>
                  <a:pt x="431641" y="19972"/>
                </a:lnTo>
                <a:lnTo>
                  <a:pt x="481152" y="8950"/>
                </a:lnTo>
                <a:lnTo>
                  <a:pt x="531669" y="2256"/>
                </a:lnTo>
                <a:lnTo>
                  <a:pt x="582923" y="0"/>
                </a:lnTo>
                <a:lnTo>
                  <a:pt x="14078698" y="0"/>
                </a:lnTo>
                <a:lnTo>
                  <a:pt x="14129951" y="2256"/>
                </a:lnTo>
                <a:lnTo>
                  <a:pt x="14180468" y="8950"/>
                </a:lnTo>
                <a:lnTo>
                  <a:pt x="14229980" y="19972"/>
                </a:lnTo>
                <a:lnTo>
                  <a:pt x="14278217" y="35209"/>
                </a:lnTo>
                <a:lnTo>
                  <a:pt x="14324911" y="54552"/>
                </a:lnTo>
                <a:lnTo>
                  <a:pt x="14369794" y="77888"/>
                </a:lnTo>
                <a:lnTo>
                  <a:pt x="14412595" y="105107"/>
                </a:lnTo>
                <a:lnTo>
                  <a:pt x="14453047" y="136098"/>
                </a:lnTo>
                <a:lnTo>
                  <a:pt x="14490879" y="170748"/>
                </a:lnTo>
                <a:lnTo>
                  <a:pt x="14525530" y="208581"/>
                </a:lnTo>
                <a:lnTo>
                  <a:pt x="14556521" y="249033"/>
                </a:lnTo>
                <a:lnTo>
                  <a:pt x="14583740" y="291834"/>
                </a:lnTo>
                <a:lnTo>
                  <a:pt x="14607076" y="336716"/>
                </a:lnTo>
                <a:lnTo>
                  <a:pt x="14626418" y="383411"/>
                </a:lnTo>
                <a:lnTo>
                  <a:pt x="14641656" y="431648"/>
                </a:lnTo>
                <a:lnTo>
                  <a:pt x="14652678" y="481160"/>
                </a:lnTo>
                <a:lnTo>
                  <a:pt x="14659372" y="531676"/>
                </a:lnTo>
                <a:lnTo>
                  <a:pt x="14659673" y="538517"/>
                </a:lnTo>
                <a:lnTo>
                  <a:pt x="14659673" y="627342"/>
                </a:lnTo>
                <a:lnTo>
                  <a:pt x="14652678" y="684699"/>
                </a:lnTo>
                <a:lnTo>
                  <a:pt x="14641656" y="734211"/>
                </a:lnTo>
                <a:lnTo>
                  <a:pt x="14626418" y="782448"/>
                </a:lnTo>
                <a:lnTo>
                  <a:pt x="14607076" y="829142"/>
                </a:lnTo>
                <a:lnTo>
                  <a:pt x="14583740" y="874025"/>
                </a:lnTo>
                <a:lnTo>
                  <a:pt x="14556521" y="916826"/>
                </a:lnTo>
                <a:lnTo>
                  <a:pt x="14525530" y="957278"/>
                </a:lnTo>
                <a:lnTo>
                  <a:pt x="14490879" y="995110"/>
                </a:lnTo>
                <a:lnTo>
                  <a:pt x="14453047" y="1029761"/>
                </a:lnTo>
                <a:lnTo>
                  <a:pt x="14412595" y="1060752"/>
                </a:lnTo>
                <a:lnTo>
                  <a:pt x="14369794" y="1087970"/>
                </a:lnTo>
                <a:lnTo>
                  <a:pt x="14324911" y="1111307"/>
                </a:lnTo>
                <a:lnTo>
                  <a:pt x="14278217" y="1130649"/>
                </a:lnTo>
                <a:lnTo>
                  <a:pt x="14229980" y="1145887"/>
                </a:lnTo>
                <a:lnTo>
                  <a:pt x="14180468" y="1156909"/>
                </a:lnTo>
                <a:lnTo>
                  <a:pt x="14129951" y="1163603"/>
                </a:lnTo>
                <a:lnTo>
                  <a:pt x="14078698" y="11658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6269279" y="0"/>
            <a:ext cx="2019300" cy="10287000"/>
            <a:chOff x="16269279" y="0"/>
            <a:chExt cx="2019300" cy="10287000"/>
          </a:xfrm>
        </p:grpSpPr>
        <p:sp>
          <p:nvSpPr>
            <p:cNvPr id="9" name="object 9"/>
            <p:cNvSpPr/>
            <p:nvPr/>
          </p:nvSpPr>
          <p:spPr>
            <a:xfrm>
              <a:off x="17259300" y="0"/>
              <a:ext cx="1028700" cy="10287000"/>
            </a:xfrm>
            <a:custGeom>
              <a:avLst/>
              <a:gdLst/>
              <a:ahLst/>
              <a:cxnLst/>
              <a:rect l="l" t="t" r="r" b="b"/>
              <a:pathLst>
                <a:path w="1028700" h="10287000">
                  <a:moveTo>
                    <a:pt x="1028700" y="10287004"/>
                  </a:moveTo>
                  <a:lnTo>
                    <a:pt x="0" y="10287004"/>
                  </a:lnTo>
                  <a:lnTo>
                    <a:pt x="0" y="0"/>
                  </a:lnTo>
                  <a:lnTo>
                    <a:pt x="1028700" y="0"/>
                  </a:lnTo>
                  <a:lnTo>
                    <a:pt x="1028700" y="10287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69279" y="8993855"/>
              <a:ext cx="990599" cy="102869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491332" y="2448391"/>
            <a:ext cx="13036550" cy="8636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Air</a:t>
            </a:r>
            <a:r>
              <a:rPr sz="2400" b="1" u="heavy" spc="-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240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Quality</a:t>
            </a:r>
            <a:r>
              <a:rPr sz="2400" b="1" u="heavy" spc="3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2400" b="1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Data</a:t>
            </a:r>
            <a:r>
              <a:rPr sz="2400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: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Kaggle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pollutant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levels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erdana"/>
                <a:cs typeface="Verdana"/>
              </a:rPr>
              <a:t>AQI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readings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across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cities.</a:t>
            </a:r>
            <a:endParaRPr sz="2400">
              <a:latin typeface="Verdana"/>
              <a:cs typeface="Verdana"/>
            </a:endParaRPr>
          </a:p>
          <a:p>
            <a:pPr marL="812800">
              <a:lnSpc>
                <a:spcPct val="100000"/>
              </a:lnSpc>
              <a:spcBef>
                <a:spcPts val="420"/>
              </a:spcBef>
            </a:pPr>
            <a:r>
              <a:rPr sz="24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https://</a:t>
            </a:r>
            <a:r>
              <a:rPr sz="24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www.ka</a:t>
            </a:r>
            <a:r>
              <a:rPr sz="2400" b="1" spc="-70" dirty="0">
                <a:solidFill>
                  <a:srgbClr val="FFFFFF"/>
                </a:solidFill>
                <a:latin typeface="Tahoma"/>
                <a:cs typeface="Tahoma"/>
                <a:hlinkClick r:id="rId3"/>
              </a:rPr>
              <a:t>gg</a:t>
            </a:r>
            <a:r>
              <a:rPr sz="2400" b="1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le.com/datasets/rohanrao/air-</a:t>
            </a:r>
            <a:r>
              <a:rPr sz="24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quality</a:t>
            </a:r>
            <a:r>
              <a:rPr sz="2400" b="1" u="heavy" spc="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2400" b="1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-</a:t>
            </a:r>
            <a:r>
              <a:rPr sz="24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data-</a:t>
            </a:r>
            <a:r>
              <a:rPr sz="2400" b="1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in-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india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7414" y="4316953"/>
            <a:ext cx="1351406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Weather</a:t>
            </a:r>
            <a:r>
              <a:rPr sz="24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00" dirty="0">
                <a:solidFill>
                  <a:srgbClr val="FFFFFF"/>
                </a:solidFill>
                <a:latin typeface="Tahoma"/>
                <a:cs typeface="Tahoma"/>
              </a:rPr>
              <a:t>Data:</a:t>
            </a: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sz="2400" spc="-90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historical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weather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Verdana"/>
                <a:cs typeface="Verdana"/>
              </a:rPr>
              <a:t>Indian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FFFFF"/>
                </a:solidFill>
                <a:latin typeface="Verdana"/>
                <a:cs typeface="Verdana"/>
              </a:rPr>
              <a:t>Government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National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Weather.</a:t>
            </a:r>
            <a:r>
              <a:rPr sz="2400" spc="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https://</a:t>
            </a:r>
            <a:r>
              <a:rPr sz="24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4"/>
              </a:rPr>
              <a:t>www.data.gov.in/resource/real-</a:t>
            </a:r>
            <a:r>
              <a:rPr sz="2400" b="1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4"/>
              </a:rPr>
              <a:t>time-</a:t>
            </a:r>
            <a:r>
              <a:rPr sz="240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4"/>
              </a:rPr>
              <a:t>air-</a:t>
            </a:r>
            <a:r>
              <a:rPr sz="2400" b="1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4"/>
              </a:rPr>
              <a:t>quality</a:t>
            </a:r>
            <a:r>
              <a:rPr sz="2400" b="1" u="heavy" spc="-2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2400" b="1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-</a:t>
            </a:r>
            <a:r>
              <a:rPr sz="24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index-various-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locations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0138" y="6291874"/>
            <a:ext cx="13682344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FFFFFF"/>
                </a:solidFill>
                <a:latin typeface="Tahoma"/>
                <a:cs typeface="Tahoma"/>
              </a:rPr>
              <a:t>Pollutant</a:t>
            </a:r>
            <a:r>
              <a:rPr sz="24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r>
              <a:rPr sz="24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ahoma"/>
                <a:cs typeface="Tahoma"/>
              </a:rPr>
              <a:t>Guidelines:</a:t>
            </a:r>
            <a:r>
              <a:rPr sz="2400" b="1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guidelines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safe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erdana"/>
                <a:cs typeface="Verdana"/>
              </a:rPr>
              <a:t>air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Verdana"/>
                <a:cs typeface="Verdana"/>
              </a:rPr>
              <a:t>pollutant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levels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sz="24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impacts.</a:t>
            </a:r>
            <a:endParaRPr sz="2400">
              <a:latin typeface="Verdana"/>
              <a:cs typeface="Verdana"/>
            </a:endParaRPr>
          </a:p>
          <a:p>
            <a:pPr marL="55880" algn="ctr">
              <a:lnSpc>
                <a:spcPct val="100000"/>
              </a:lnSpc>
              <a:spcBef>
                <a:spcPts val="70"/>
              </a:spcBef>
            </a:pPr>
            <a:r>
              <a:rPr sz="240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https://</a:t>
            </a:r>
            <a:r>
              <a:rPr sz="240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5"/>
              </a:rPr>
              <a:t>www.who.int/health-</a:t>
            </a:r>
            <a:r>
              <a:rPr sz="24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5"/>
              </a:rPr>
              <a:t>topics/air-</a:t>
            </a:r>
            <a:r>
              <a:rPr sz="24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5"/>
              </a:rPr>
              <a:t>pollution#tab=tab_1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47228" y="7948919"/>
            <a:ext cx="1333817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3363595" algn="l"/>
              </a:tabLst>
            </a:pPr>
            <a:r>
              <a:rPr sz="2400" b="1" spc="-110" dirty="0">
                <a:solidFill>
                  <a:srgbClr val="FFFFFF"/>
                </a:solidFill>
                <a:latin typeface="Tahoma"/>
                <a:cs typeface="Tahoma"/>
              </a:rPr>
              <a:t>AQI</a:t>
            </a:r>
            <a:r>
              <a:rPr sz="2400" b="1" spc="-25" dirty="0">
                <a:solidFill>
                  <a:srgbClr val="FFFFFF"/>
                </a:solidFill>
                <a:latin typeface="Tahoma"/>
                <a:cs typeface="Tahoma"/>
              </a:rPr>
              <a:t> Standards:</a:t>
            </a:r>
            <a:r>
              <a:rPr sz="24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EPA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Verdana"/>
                <a:cs typeface="Verdana"/>
              </a:rPr>
              <a:t>AQI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categories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effects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pollution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Google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Collab</a:t>
            </a:r>
            <a:r>
              <a:rPr sz="24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Python.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https://colab.research.google.com/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86765" y="9232973"/>
            <a:ext cx="1322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Page</a:t>
            </a:r>
            <a:r>
              <a:rPr sz="2000" spc="-100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30</a:t>
            </a:r>
            <a:r>
              <a:rPr sz="2000" spc="-95" dirty="0">
                <a:latin typeface="Lucida Sans Unicode"/>
                <a:cs typeface="Lucida Sans Unicode"/>
              </a:rPr>
              <a:t> </a:t>
            </a:r>
            <a:r>
              <a:rPr sz="2000" spc="-25" dirty="0">
                <a:latin typeface="Lucida Sans Unicode"/>
                <a:cs typeface="Lucida Sans Unicode"/>
              </a:rPr>
              <a:t>of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782523" y="9504477"/>
                  </a:lnTo>
                  <a:lnTo>
                    <a:pt x="782523" y="782548"/>
                  </a:lnTo>
                  <a:lnTo>
                    <a:pt x="17514989" y="782548"/>
                  </a:lnTo>
                  <a:lnTo>
                    <a:pt x="17514989" y="12"/>
                  </a:lnTo>
                  <a:lnTo>
                    <a:pt x="782523" y="12"/>
                  </a:lnTo>
                  <a:lnTo>
                    <a:pt x="0" y="0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FFF4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62660" y="3874962"/>
            <a:ext cx="6062345" cy="4216400"/>
          </a:xfrm>
          <a:prstGeom prst="rect">
            <a:avLst/>
          </a:prstGeom>
        </p:spPr>
        <p:txBody>
          <a:bodyPr vert="horz" wrap="square" lIns="0" tIns="393700" rIns="0" bIns="0" rtlCol="0">
            <a:spAutoFit/>
          </a:bodyPr>
          <a:lstStyle/>
          <a:p>
            <a:pPr marL="1162685" marR="5080" indent="-1150620">
              <a:lnSpc>
                <a:spcPts val="15000"/>
              </a:lnSpc>
              <a:spcBef>
                <a:spcPts val="3100"/>
              </a:spcBef>
            </a:pPr>
            <a:r>
              <a:rPr sz="15000" spc="-2555" dirty="0">
                <a:latin typeface="Arial Black"/>
                <a:cs typeface="Arial Black"/>
              </a:rPr>
              <a:t>THANK </a:t>
            </a:r>
            <a:r>
              <a:rPr sz="15000" spc="-2515" dirty="0">
                <a:latin typeface="Arial Black"/>
                <a:cs typeface="Arial Black"/>
              </a:rPr>
              <a:t>YOU</a:t>
            </a:r>
            <a:endParaRPr sz="150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757518" y="953973"/>
            <a:ext cx="2543810" cy="463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50" b="1" spc="-85" dirty="0">
                <a:latin typeface="Arial"/>
                <a:cs typeface="Arial"/>
              </a:rPr>
              <a:t>PROJECT</a:t>
            </a:r>
            <a:r>
              <a:rPr sz="2850" b="1" spc="-50" dirty="0">
                <a:latin typeface="Arial"/>
                <a:cs typeface="Arial"/>
              </a:rPr>
              <a:t> </a:t>
            </a:r>
            <a:r>
              <a:rPr sz="2850" b="1" dirty="0">
                <a:latin typeface="Arial"/>
                <a:cs typeface="Arial"/>
              </a:rPr>
              <a:t>BY</a:t>
            </a:r>
            <a:r>
              <a:rPr sz="2850" b="1" spc="-50" dirty="0">
                <a:latin typeface="Arial"/>
                <a:cs typeface="Arial"/>
              </a:rPr>
              <a:t> </a:t>
            </a:r>
            <a:r>
              <a:rPr sz="2850" b="1" spc="-290" dirty="0">
                <a:latin typeface="Arial"/>
                <a:cs typeface="Arial"/>
              </a:rPr>
              <a:t>:-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55303" y="849728"/>
            <a:ext cx="1816100" cy="1892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5244" marR="5080" indent="-43180" algn="just">
              <a:lnSpc>
                <a:spcPct val="136100"/>
              </a:lnSpc>
              <a:spcBef>
                <a:spcPts val="95"/>
              </a:spcBef>
            </a:pPr>
            <a:r>
              <a:rPr sz="2250" b="1" spc="60" dirty="0">
                <a:latin typeface="Trebuchet MS"/>
                <a:cs typeface="Trebuchet MS"/>
              </a:rPr>
              <a:t>BT23CSD006 </a:t>
            </a:r>
            <a:r>
              <a:rPr sz="2250" b="1" spc="-10" dirty="0">
                <a:latin typeface="Trebuchet MS"/>
                <a:cs typeface="Trebuchet MS"/>
              </a:rPr>
              <a:t>BT23CSD013 BT23CSD015 BT23CSD019</a:t>
            </a:r>
            <a:endParaRPr sz="225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28699"/>
            <a:ext cx="990599" cy="10286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886765" y="9232973"/>
            <a:ext cx="16243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Lucida Sans Unicode"/>
                <a:cs typeface="Lucida Sans Unicode"/>
              </a:rPr>
              <a:t>Page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spc="-170" dirty="0">
                <a:latin typeface="Lucida Sans Unicode"/>
                <a:cs typeface="Lucida Sans Unicode"/>
              </a:rPr>
              <a:t>31</a:t>
            </a:r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of</a:t>
            </a:r>
            <a:r>
              <a:rPr sz="2000" spc="-105" dirty="0">
                <a:latin typeface="Lucida Sans Unicode"/>
                <a:cs typeface="Lucida Sans Unicode"/>
              </a:rPr>
              <a:t> 31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773430" cy="10286365"/>
          </a:xfrm>
          <a:custGeom>
            <a:avLst/>
            <a:gdLst/>
            <a:ahLst/>
            <a:cxnLst/>
            <a:rect l="l" t="t" r="r" b="b"/>
            <a:pathLst>
              <a:path w="773430" h="10286365">
                <a:moveTo>
                  <a:pt x="0" y="0"/>
                </a:moveTo>
                <a:lnTo>
                  <a:pt x="773010" y="0"/>
                </a:lnTo>
                <a:lnTo>
                  <a:pt x="773012" y="10286059"/>
                </a:lnTo>
                <a:lnTo>
                  <a:pt x="0" y="1028605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88" y="12"/>
                  </a:moveTo>
                  <a:lnTo>
                    <a:pt x="18278450" y="12"/>
                  </a:lnTo>
                  <a:lnTo>
                    <a:pt x="0" y="0"/>
                  </a:lnTo>
                  <a:lnTo>
                    <a:pt x="0" y="782548"/>
                  </a:lnTo>
                  <a:lnTo>
                    <a:pt x="17505452" y="782548"/>
                  </a:lnTo>
                  <a:lnTo>
                    <a:pt x="17505452" y="9504464"/>
                  </a:lnTo>
                  <a:lnTo>
                    <a:pt x="0" y="9504464"/>
                  </a:lnTo>
                  <a:lnTo>
                    <a:pt x="0" y="10287000"/>
                  </a:lnTo>
                  <a:lnTo>
                    <a:pt x="18278450" y="10287000"/>
                  </a:lnTo>
                  <a:lnTo>
                    <a:pt x="18278450" y="10286060"/>
                  </a:lnTo>
                  <a:lnTo>
                    <a:pt x="18287988" y="10286060"/>
                  </a:lnTo>
                  <a:lnTo>
                    <a:pt x="18287988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0286" y="2559938"/>
              <a:ext cx="5801360" cy="4389755"/>
            </a:xfrm>
            <a:custGeom>
              <a:avLst/>
              <a:gdLst/>
              <a:ahLst/>
              <a:cxnLst/>
              <a:rect l="l" t="t" r="r" b="b"/>
              <a:pathLst>
                <a:path w="5801360" h="4389755">
                  <a:moveTo>
                    <a:pt x="662749" y="4012755"/>
                  </a:moveTo>
                  <a:lnTo>
                    <a:pt x="662724" y="4012438"/>
                  </a:lnTo>
                  <a:lnTo>
                    <a:pt x="659155" y="3963822"/>
                  </a:lnTo>
                  <a:lnTo>
                    <a:pt x="648703" y="3917099"/>
                  </a:lnTo>
                  <a:lnTo>
                    <a:pt x="631913" y="3873093"/>
                  </a:lnTo>
                  <a:lnTo>
                    <a:pt x="609307" y="3832352"/>
                  </a:lnTo>
                  <a:lnTo>
                    <a:pt x="596861" y="3815867"/>
                  </a:lnTo>
                  <a:lnTo>
                    <a:pt x="596861" y="4012438"/>
                  </a:lnTo>
                  <a:lnTo>
                    <a:pt x="596823" y="4012755"/>
                  </a:lnTo>
                  <a:lnTo>
                    <a:pt x="592569" y="4060101"/>
                  </a:lnTo>
                  <a:lnTo>
                    <a:pt x="580212" y="4104995"/>
                  </a:lnTo>
                  <a:lnTo>
                    <a:pt x="560552" y="4146359"/>
                  </a:lnTo>
                  <a:lnTo>
                    <a:pt x="534327" y="4183430"/>
                  </a:lnTo>
                  <a:lnTo>
                    <a:pt x="502310" y="4215460"/>
                  </a:lnTo>
                  <a:lnTo>
                    <a:pt x="465251" y="4241698"/>
                  </a:lnTo>
                  <a:lnTo>
                    <a:pt x="423900" y="4261358"/>
                  </a:lnTo>
                  <a:lnTo>
                    <a:pt x="379031" y="4273715"/>
                  </a:lnTo>
                  <a:lnTo>
                    <a:pt x="331368" y="4278007"/>
                  </a:lnTo>
                  <a:lnTo>
                    <a:pt x="283718" y="4273715"/>
                  </a:lnTo>
                  <a:lnTo>
                    <a:pt x="238836" y="4261358"/>
                  </a:lnTo>
                  <a:lnTo>
                    <a:pt x="197497" y="4241698"/>
                  </a:lnTo>
                  <a:lnTo>
                    <a:pt x="160426" y="4215460"/>
                  </a:lnTo>
                  <a:lnTo>
                    <a:pt x="128409" y="4183430"/>
                  </a:lnTo>
                  <a:lnTo>
                    <a:pt x="102196" y="4146359"/>
                  </a:lnTo>
                  <a:lnTo>
                    <a:pt x="82524" y="4104995"/>
                  </a:lnTo>
                  <a:lnTo>
                    <a:pt x="70180" y="4060101"/>
                  </a:lnTo>
                  <a:lnTo>
                    <a:pt x="65887" y="4012438"/>
                  </a:lnTo>
                  <a:lnTo>
                    <a:pt x="70180" y="3964762"/>
                  </a:lnTo>
                  <a:lnTo>
                    <a:pt x="82524" y="3919867"/>
                  </a:lnTo>
                  <a:lnTo>
                    <a:pt x="102196" y="3878516"/>
                  </a:lnTo>
                  <a:lnTo>
                    <a:pt x="128409" y="3841432"/>
                  </a:lnTo>
                  <a:lnTo>
                    <a:pt x="160426" y="3809403"/>
                  </a:lnTo>
                  <a:lnTo>
                    <a:pt x="197497" y="3783177"/>
                  </a:lnTo>
                  <a:lnTo>
                    <a:pt x="238836" y="3763505"/>
                  </a:lnTo>
                  <a:lnTo>
                    <a:pt x="283718" y="3751148"/>
                  </a:lnTo>
                  <a:lnTo>
                    <a:pt x="331368" y="3746868"/>
                  </a:lnTo>
                  <a:lnTo>
                    <a:pt x="379031" y="3751148"/>
                  </a:lnTo>
                  <a:lnTo>
                    <a:pt x="423900" y="3763505"/>
                  </a:lnTo>
                  <a:lnTo>
                    <a:pt x="465251" y="3783177"/>
                  </a:lnTo>
                  <a:lnTo>
                    <a:pt x="502310" y="3809403"/>
                  </a:lnTo>
                  <a:lnTo>
                    <a:pt x="534327" y="3841432"/>
                  </a:lnTo>
                  <a:lnTo>
                    <a:pt x="560552" y="3878516"/>
                  </a:lnTo>
                  <a:lnTo>
                    <a:pt x="580212" y="3919867"/>
                  </a:lnTo>
                  <a:lnTo>
                    <a:pt x="592569" y="3964762"/>
                  </a:lnTo>
                  <a:lnTo>
                    <a:pt x="596861" y="4012438"/>
                  </a:lnTo>
                  <a:lnTo>
                    <a:pt x="596861" y="3815867"/>
                  </a:lnTo>
                  <a:lnTo>
                    <a:pt x="581393" y="3795357"/>
                  </a:lnTo>
                  <a:lnTo>
                    <a:pt x="548690" y="3762641"/>
                  </a:lnTo>
                  <a:lnTo>
                    <a:pt x="527799" y="3746868"/>
                  </a:lnTo>
                  <a:lnTo>
                    <a:pt x="511721" y="3734727"/>
                  </a:lnTo>
                  <a:lnTo>
                    <a:pt x="470979" y="3712108"/>
                  </a:lnTo>
                  <a:lnTo>
                    <a:pt x="426999" y="3695319"/>
                  </a:lnTo>
                  <a:lnTo>
                    <a:pt x="380288" y="3684867"/>
                  </a:lnTo>
                  <a:lnTo>
                    <a:pt x="331368" y="3681260"/>
                  </a:lnTo>
                  <a:lnTo>
                    <a:pt x="282448" y="3684867"/>
                  </a:lnTo>
                  <a:lnTo>
                    <a:pt x="235750" y="3695319"/>
                  </a:lnTo>
                  <a:lnTo>
                    <a:pt x="191770" y="3712108"/>
                  </a:lnTo>
                  <a:lnTo>
                    <a:pt x="151028" y="3734727"/>
                  </a:lnTo>
                  <a:lnTo>
                    <a:pt x="114058" y="3762641"/>
                  </a:lnTo>
                  <a:lnTo>
                    <a:pt x="81343" y="3795357"/>
                  </a:lnTo>
                  <a:lnTo>
                    <a:pt x="53441" y="3832352"/>
                  </a:lnTo>
                  <a:lnTo>
                    <a:pt x="30822" y="3873093"/>
                  </a:lnTo>
                  <a:lnTo>
                    <a:pt x="14046" y="3917099"/>
                  </a:lnTo>
                  <a:lnTo>
                    <a:pt x="3594" y="3963822"/>
                  </a:lnTo>
                  <a:lnTo>
                    <a:pt x="0" y="4012755"/>
                  </a:lnTo>
                  <a:lnTo>
                    <a:pt x="3594" y="4061688"/>
                  </a:lnTo>
                  <a:lnTo>
                    <a:pt x="14046" y="4108412"/>
                  </a:lnTo>
                  <a:lnTo>
                    <a:pt x="30822" y="4152404"/>
                  </a:lnTo>
                  <a:lnTo>
                    <a:pt x="53441" y="4193159"/>
                  </a:lnTo>
                  <a:lnTo>
                    <a:pt x="81343" y="4230141"/>
                  </a:lnTo>
                  <a:lnTo>
                    <a:pt x="114058" y="4262856"/>
                  </a:lnTo>
                  <a:lnTo>
                    <a:pt x="151028" y="4290784"/>
                  </a:lnTo>
                  <a:lnTo>
                    <a:pt x="191770" y="4313402"/>
                  </a:lnTo>
                  <a:lnTo>
                    <a:pt x="235750" y="4330192"/>
                  </a:lnTo>
                  <a:lnTo>
                    <a:pt x="282448" y="4340644"/>
                  </a:lnTo>
                  <a:lnTo>
                    <a:pt x="331368" y="4344238"/>
                  </a:lnTo>
                  <a:lnTo>
                    <a:pt x="380288" y="4340644"/>
                  </a:lnTo>
                  <a:lnTo>
                    <a:pt x="426999" y="4330192"/>
                  </a:lnTo>
                  <a:lnTo>
                    <a:pt x="470979" y="4313402"/>
                  </a:lnTo>
                  <a:lnTo>
                    <a:pt x="511721" y="4290784"/>
                  </a:lnTo>
                  <a:lnTo>
                    <a:pt x="548690" y="4262856"/>
                  </a:lnTo>
                  <a:lnTo>
                    <a:pt x="581393" y="4230141"/>
                  </a:lnTo>
                  <a:lnTo>
                    <a:pt x="609307" y="4193159"/>
                  </a:lnTo>
                  <a:lnTo>
                    <a:pt x="631913" y="4152404"/>
                  </a:lnTo>
                  <a:lnTo>
                    <a:pt x="648703" y="4108412"/>
                  </a:lnTo>
                  <a:lnTo>
                    <a:pt x="659155" y="4061688"/>
                  </a:lnTo>
                  <a:lnTo>
                    <a:pt x="659269" y="4060101"/>
                  </a:lnTo>
                  <a:lnTo>
                    <a:pt x="662749" y="4012755"/>
                  </a:lnTo>
                  <a:close/>
                </a:path>
                <a:path w="5801360" h="4389755">
                  <a:moveTo>
                    <a:pt x="662749" y="2785668"/>
                  </a:moveTo>
                  <a:lnTo>
                    <a:pt x="662724" y="2785351"/>
                  </a:lnTo>
                  <a:lnTo>
                    <a:pt x="659155" y="2736735"/>
                  </a:lnTo>
                  <a:lnTo>
                    <a:pt x="648703" y="2690012"/>
                  </a:lnTo>
                  <a:lnTo>
                    <a:pt x="631913" y="2646007"/>
                  </a:lnTo>
                  <a:lnTo>
                    <a:pt x="609307" y="2605265"/>
                  </a:lnTo>
                  <a:lnTo>
                    <a:pt x="596861" y="2588780"/>
                  </a:lnTo>
                  <a:lnTo>
                    <a:pt x="596861" y="2785351"/>
                  </a:lnTo>
                  <a:lnTo>
                    <a:pt x="596823" y="2785668"/>
                  </a:lnTo>
                  <a:lnTo>
                    <a:pt x="592569" y="2833014"/>
                  </a:lnTo>
                  <a:lnTo>
                    <a:pt x="580212" y="2877909"/>
                  </a:lnTo>
                  <a:lnTo>
                    <a:pt x="560552" y="2919272"/>
                  </a:lnTo>
                  <a:lnTo>
                    <a:pt x="534327" y="2956344"/>
                  </a:lnTo>
                  <a:lnTo>
                    <a:pt x="502310" y="2988373"/>
                  </a:lnTo>
                  <a:lnTo>
                    <a:pt x="465251" y="3014611"/>
                  </a:lnTo>
                  <a:lnTo>
                    <a:pt x="423900" y="3034284"/>
                  </a:lnTo>
                  <a:lnTo>
                    <a:pt x="379031" y="3046641"/>
                  </a:lnTo>
                  <a:lnTo>
                    <a:pt x="331368" y="3050921"/>
                  </a:lnTo>
                  <a:lnTo>
                    <a:pt x="283718" y="3046641"/>
                  </a:lnTo>
                  <a:lnTo>
                    <a:pt x="238836" y="3034284"/>
                  </a:lnTo>
                  <a:lnTo>
                    <a:pt x="197497" y="3014611"/>
                  </a:lnTo>
                  <a:lnTo>
                    <a:pt x="160426" y="2988373"/>
                  </a:lnTo>
                  <a:lnTo>
                    <a:pt x="128409" y="2956344"/>
                  </a:lnTo>
                  <a:lnTo>
                    <a:pt x="102196" y="2919272"/>
                  </a:lnTo>
                  <a:lnTo>
                    <a:pt x="82524" y="2877909"/>
                  </a:lnTo>
                  <a:lnTo>
                    <a:pt x="70180" y="2833014"/>
                  </a:lnTo>
                  <a:lnTo>
                    <a:pt x="65887" y="2785351"/>
                  </a:lnTo>
                  <a:lnTo>
                    <a:pt x="70180" y="2737675"/>
                  </a:lnTo>
                  <a:lnTo>
                    <a:pt x="82524" y="2692781"/>
                  </a:lnTo>
                  <a:lnTo>
                    <a:pt x="102196" y="2651429"/>
                  </a:lnTo>
                  <a:lnTo>
                    <a:pt x="128409" y="2614345"/>
                  </a:lnTo>
                  <a:lnTo>
                    <a:pt x="160426" y="2582316"/>
                  </a:lnTo>
                  <a:lnTo>
                    <a:pt x="197497" y="2556091"/>
                  </a:lnTo>
                  <a:lnTo>
                    <a:pt x="238836" y="2536418"/>
                  </a:lnTo>
                  <a:lnTo>
                    <a:pt x="283718" y="2524061"/>
                  </a:lnTo>
                  <a:lnTo>
                    <a:pt x="331368" y="2519781"/>
                  </a:lnTo>
                  <a:lnTo>
                    <a:pt x="379031" y="2524061"/>
                  </a:lnTo>
                  <a:lnTo>
                    <a:pt x="423900" y="2536418"/>
                  </a:lnTo>
                  <a:lnTo>
                    <a:pt x="465251" y="2556091"/>
                  </a:lnTo>
                  <a:lnTo>
                    <a:pt x="502310" y="2582316"/>
                  </a:lnTo>
                  <a:lnTo>
                    <a:pt x="534327" y="2614345"/>
                  </a:lnTo>
                  <a:lnTo>
                    <a:pt x="560552" y="2651429"/>
                  </a:lnTo>
                  <a:lnTo>
                    <a:pt x="580212" y="2692781"/>
                  </a:lnTo>
                  <a:lnTo>
                    <a:pt x="592569" y="2737675"/>
                  </a:lnTo>
                  <a:lnTo>
                    <a:pt x="596861" y="2785351"/>
                  </a:lnTo>
                  <a:lnTo>
                    <a:pt x="596861" y="2588780"/>
                  </a:lnTo>
                  <a:lnTo>
                    <a:pt x="581393" y="2568270"/>
                  </a:lnTo>
                  <a:lnTo>
                    <a:pt x="548690" y="2535555"/>
                  </a:lnTo>
                  <a:lnTo>
                    <a:pt x="527799" y="2519781"/>
                  </a:lnTo>
                  <a:lnTo>
                    <a:pt x="511721" y="2507640"/>
                  </a:lnTo>
                  <a:lnTo>
                    <a:pt x="470979" y="2485021"/>
                  </a:lnTo>
                  <a:lnTo>
                    <a:pt x="426999" y="2468232"/>
                  </a:lnTo>
                  <a:lnTo>
                    <a:pt x="380288" y="2457780"/>
                  </a:lnTo>
                  <a:lnTo>
                    <a:pt x="331368" y="2454173"/>
                  </a:lnTo>
                  <a:lnTo>
                    <a:pt x="282448" y="2457780"/>
                  </a:lnTo>
                  <a:lnTo>
                    <a:pt x="235750" y="2468232"/>
                  </a:lnTo>
                  <a:lnTo>
                    <a:pt x="191770" y="2485021"/>
                  </a:lnTo>
                  <a:lnTo>
                    <a:pt x="151028" y="2507640"/>
                  </a:lnTo>
                  <a:lnTo>
                    <a:pt x="114058" y="2535555"/>
                  </a:lnTo>
                  <a:lnTo>
                    <a:pt x="81343" y="2568270"/>
                  </a:lnTo>
                  <a:lnTo>
                    <a:pt x="53441" y="2605265"/>
                  </a:lnTo>
                  <a:lnTo>
                    <a:pt x="30822" y="2646007"/>
                  </a:lnTo>
                  <a:lnTo>
                    <a:pt x="14046" y="2690012"/>
                  </a:lnTo>
                  <a:lnTo>
                    <a:pt x="3594" y="2736735"/>
                  </a:lnTo>
                  <a:lnTo>
                    <a:pt x="0" y="2785668"/>
                  </a:lnTo>
                  <a:lnTo>
                    <a:pt x="3594" y="2834602"/>
                  </a:lnTo>
                  <a:lnTo>
                    <a:pt x="14046" y="2881325"/>
                  </a:lnTo>
                  <a:lnTo>
                    <a:pt x="30822" y="2925318"/>
                  </a:lnTo>
                  <a:lnTo>
                    <a:pt x="53441" y="2966072"/>
                  </a:lnTo>
                  <a:lnTo>
                    <a:pt x="81343" y="3003054"/>
                  </a:lnTo>
                  <a:lnTo>
                    <a:pt x="114058" y="3035770"/>
                  </a:lnTo>
                  <a:lnTo>
                    <a:pt x="151028" y="3063697"/>
                  </a:lnTo>
                  <a:lnTo>
                    <a:pt x="191770" y="3086316"/>
                  </a:lnTo>
                  <a:lnTo>
                    <a:pt x="235750" y="3103105"/>
                  </a:lnTo>
                  <a:lnTo>
                    <a:pt x="282448" y="3113557"/>
                  </a:lnTo>
                  <a:lnTo>
                    <a:pt x="331368" y="3117151"/>
                  </a:lnTo>
                  <a:lnTo>
                    <a:pt x="380288" y="3113557"/>
                  </a:lnTo>
                  <a:lnTo>
                    <a:pt x="426999" y="3103105"/>
                  </a:lnTo>
                  <a:lnTo>
                    <a:pt x="470979" y="3086316"/>
                  </a:lnTo>
                  <a:lnTo>
                    <a:pt x="511721" y="3063697"/>
                  </a:lnTo>
                  <a:lnTo>
                    <a:pt x="548690" y="3035770"/>
                  </a:lnTo>
                  <a:lnTo>
                    <a:pt x="581393" y="3003054"/>
                  </a:lnTo>
                  <a:lnTo>
                    <a:pt x="609307" y="2966072"/>
                  </a:lnTo>
                  <a:lnTo>
                    <a:pt x="631913" y="2925318"/>
                  </a:lnTo>
                  <a:lnTo>
                    <a:pt x="648703" y="2881325"/>
                  </a:lnTo>
                  <a:lnTo>
                    <a:pt x="659155" y="2834602"/>
                  </a:lnTo>
                  <a:lnTo>
                    <a:pt x="659269" y="2833014"/>
                  </a:lnTo>
                  <a:lnTo>
                    <a:pt x="662749" y="2785668"/>
                  </a:lnTo>
                  <a:close/>
                </a:path>
                <a:path w="5801360" h="4389755">
                  <a:moveTo>
                    <a:pt x="662749" y="1558582"/>
                  </a:moveTo>
                  <a:lnTo>
                    <a:pt x="662724" y="1558264"/>
                  </a:lnTo>
                  <a:lnTo>
                    <a:pt x="659155" y="1509649"/>
                  </a:lnTo>
                  <a:lnTo>
                    <a:pt x="648703" y="1462925"/>
                  </a:lnTo>
                  <a:lnTo>
                    <a:pt x="631913" y="1418932"/>
                  </a:lnTo>
                  <a:lnTo>
                    <a:pt x="609307" y="1378178"/>
                  </a:lnTo>
                  <a:lnTo>
                    <a:pt x="596861" y="1361694"/>
                  </a:lnTo>
                  <a:lnTo>
                    <a:pt x="596861" y="1558264"/>
                  </a:lnTo>
                  <a:lnTo>
                    <a:pt x="596823" y="1558582"/>
                  </a:lnTo>
                  <a:lnTo>
                    <a:pt x="592569" y="1605927"/>
                  </a:lnTo>
                  <a:lnTo>
                    <a:pt x="580212" y="1650822"/>
                  </a:lnTo>
                  <a:lnTo>
                    <a:pt x="560552" y="1692186"/>
                  </a:lnTo>
                  <a:lnTo>
                    <a:pt x="534327" y="1729257"/>
                  </a:lnTo>
                  <a:lnTo>
                    <a:pt x="502310" y="1761286"/>
                  </a:lnTo>
                  <a:lnTo>
                    <a:pt x="465251" y="1787525"/>
                  </a:lnTo>
                  <a:lnTo>
                    <a:pt x="423900" y="1807197"/>
                  </a:lnTo>
                  <a:lnTo>
                    <a:pt x="379031" y="1819554"/>
                  </a:lnTo>
                  <a:lnTo>
                    <a:pt x="331368" y="1823834"/>
                  </a:lnTo>
                  <a:lnTo>
                    <a:pt x="283718" y="1819554"/>
                  </a:lnTo>
                  <a:lnTo>
                    <a:pt x="238836" y="1807197"/>
                  </a:lnTo>
                  <a:lnTo>
                    <a:pt x="197497" y="1787525"/>
                  </a:lnTo>
                  <a:lnTo>
                    <a:pt x="160426" y="1761286"/>
                  </a:lnTo>
                  <a:lnTo>
                    <a:pt x="128409" y="1729257"/>
                  </a:lnTo>
                  <a:lnTo>
                    <a:pt x="102196" y="1692186"/>
                  </a:lnTo>
                  <a:lnTo>
                    <a:pt x="82524" y="1650822"/>
                  </a:lnTo>
                  <a:lnTo>
                    <a:pt x="70180" y="1605927"/>
                  </a:lnTo>
                  <a:lnTo>
                    <a:pt x="65887" y="1558264"/>
                  </a:lnTo>
                  <a:lnTo>
                    <a:pt x="70180" y="1510588"/>
                  </a:lnTo>
                  <a:lnTo>
                    <a:pt x="82524" y="1465694"/>
                  </a:lnTo>
                  <a:lnTo>
                    <a:pt x="102196" y="1424343"/>
                  </a:lnTo>
                  <a:lnTo>
                    <a:pt x="128409" y="1387259"/>
                  </a:lnTo>
                  <a:lnTo>
                    <a:pt x="160426" y="1355229"/>
                  </a:lnTo>
                  <a:lnTo>
                    <a:pt x="197497" y="1329004"/>
                  </a:lnTo>
                  <a:lnTo>
                    <a:pt x="238836" y="1309331"/>
                  </a:lnTo>
                  <a:lnTo>
                    <a:pt x="283718" y="1296974"/>
                  </a:lnTo>
                  <a:lnTo>
                    <a:pt x="331368" y="1292694"/>
                  </a:lnTo>
                  <a:lnTo>
                    <a:pt x="379031" y="1296974"/>
                  </a:lnTo>
                  <a:lnTo>
                    <a:pt x="423900" y="1309331"/>
                  </a:lnTo>
                  <a:lnTo>
                    <a:pt x="465251" y="1329004"/>
                  </a:lnTo>
                  <a:lnTo>
                    <a:pt x="502310" y="1355229"/>
                  </a:lnTo>
                  <a:lnTo>
                    <a:pt x="534327" y="1387259"/>
                  </a:lnTo>
                  <a:lnTo>
                    <a:pt x="560552" y="1424343"/>
                  </a:lnTo>
                  <a:lnTo>
                    <a:pt x="580212" y="1465694"/>
                  </a:lnTo>
                  <a:lnTo>
                    <a:pt x="592569" y="1510588"/>
                  </a:lnTo>
                  <a:lnTo>
                    <a:pt x="596861" y="1558264"/>
                  </a:lnTo>
                  <a:lnTo>
                    <a:pt x="596861" y="1361694"/>
                  </a:lnTo>
                  <a:lnTo>
                    <a:pt x="581393" y="1341183"/>
                  </a:lnTo>
                  <a:lnTo>
                    <a:pt x="548690" y="1308468"/>
                  </a:lnTo>
                  <a:lnTo>
                    <a:pt x="527799" y="1292694"/>
                  </a:lnTo>
                  <a:lnTo>
                    <a:pt x="511721" y="1280553"/>
                  </a:lnTo>
                  <a:lnTo>
                    <a:pt x="470979" y="1257935"/>
                  </a:lnTo>
                  <a:lnTo>
                    <a:pt x="426999" y="1241145"/>
                  </a:lnTo>
                  <a:lnTo>
                    <a:pt x="380288" y="1230693"/>
                  </a:lnTo>
                  <a:lnTo>
                    <a:pt x="331368" y="1227086"/>
                  </a:lnTo>
                  <a:lnTo>
                    <a:pt x="282448" y="1230693"/>
                  </a:lnTo>
                  <a:lnTo>
                    <a:pt x="235750" y="1241145"/>
                  </a:lnTo>
                  <a:lnTo>
                    <a:pt x="191770" y="1257935"/>
                  </a:lnTo>
                  <a:lnTo>
                    <a:pt x="151028" y="1280553"/>
                  </a:lnTo>
                  <a:lnTo>
                    <a:pt x="114058" y="1308468"/>
                  </a:lnTo>
                  <a:lnTo>
                    <a:pt x="81343" y="1341183"/>
                  </a:lnTo>
                  <a:lnTo>
                    <a:pt x="53441" y="1378178"/>
                  </a:lnTo>
                  <a:lnTo>
                    <a:pt x="30822" y="1418932"/>
                  </a:lnTo>
                  <a:lnTo>
                    <a:pt x="14046" y="1462925"/>
                  </a:lnTo>
                  <a:lnTo>
                    <a:pt x="3594" y="1509649"/>
                  </a:lnTo>
                  <a:lnTo>
                    <a:pt x="0" y="1558582"/>
                  </a:lnTo>
                  <a:lnTo>
                    <a:pt x="3594" y="1607515"/>
                  </a:lnTo>
                  <a:lnTo>
                    <a:pt x="14046" y="1654238"/>
                  </a:lnTo>
                  <a:lnTo>
                    <a:pt x="30822" y="1698231"/>
                  </a:lnTo>
                  <a:lnTo>
                    <a:pt x="53441" y="1738985"/>
                  </a:lnTo>
                  <a:lnTo>
                    <a:pt x="81343" y="1775968"/>
                  </a:lnTo>
                  <a:lnTo>
                    <a:pt x="114058" y="1808683"/>
                  </a:lnTo>
                  <a:lnTo>
                    <a:pt x="151028" y="1836610"/>
                  </a:lnTo>
                  <a:lnTo>
                    <a:pt x="191770" y="1859229"/>
                  </a:lnTo>
                  <a:lnTo>
                    <a:pt x="235750" y="1876018"/>
                  </a:lnTo>
                  <a:lnTo>
                    <a:pt x="282448" y="1886470"/>
                  </a:lnTo>
                  <a:lnTo>
                    <a:pt x="331368" y="1890064"/>
                  </a:lnTo>
                  <a:lnTo>
                    <a:pt x="380288" y="1886470"/>
                  </a:lnTo>
                  <a:lnTo>
                    <a:pt x="426999" y="1876018"/>
                  </a:lnTo>
                  <a:lnTo>
                    <a:pt x="470979" y="1859229"/>
                  </a:lnTo>
                  <a:lnTo>
                    <a:pt x="511721" y="1836610"/>
                  </a:lnTo>
                  <a:lnTo>
                    <a:pt x="548690" y="1808683"/>
                  </a:lnTo>
                  <a:lnTo>
                    <a:pt x="581393" y="1775968"/>
                  </a:lnTo>
                  <a:lnTo>
                    <a:pt x="609307" y="1738985"/>
                  </a:lnTo>
                  <a:lnTo>
                    <a:pt x="631913" y="1698231"/>
                  </a:lnTo>
                  <a:lnTo>
                    <a:pt x="648703" y="1654238"/>
                  </a:lnTo>
                  <a:lnTo>
                    <a:pt x="659155" y="1607515"/>
                  </a:lnTo>
                  <a:lnTo>
                    <a:pt x="659269" y="1605927"/>
                  </a:lnTo>
                  <a:lnTo>
                    <a:pt x="662749" y="1558582"/>
                  </a:lnTo>
                  <a:close/>
                </a:path>
                <a:path w="5801360" h="4389755">
                  <a:moveTo>
                    <a:pt x="662749" y="331495"/>
                  </a:moveTo>
                  <a:lnTo>
                    <a:pt x="659155" y="282562"/>
                  </a:lnTo>
                  <a:lnTo>
                    <a:pt x="648703" y="235839"/>
                  </a:lnTo>
                  <a:lnTo>
                    <a:pt x="631913" y="191846"/>
                  </a:lnTo>
                  <a:lnTo>
                    <a:pt x="609307" y="151091"/>
                  </a:lnTo>
                  <a:lnTo>
                    <a:pt x="596861" y="134607"/>
                  </a:lnTo>
                  <a:lnTo>
                    <a:pt x="596861" y="331495"/>
                  </a:lnTo>
                  <a:lnTo>
                    <a:pt x="592569" y="379158"/>
                  </a:lnTo>
                  <a:lnTo>
                    <a:pt x="580212" y="424053"/>
                  </a:lnTo>
                  <a:lnTo>
                    <a:pt x="560552" y="465416"/>
                  </a:lnTo>
                  <a:lnTo>
                    <a:pt x="534327" y="502488"/>
                  </a:lnTo>
                  <a:lnTo>
                    <a:pt x="502310" y="534517"/>
                  </a:lnTo>
                  <a:lnTo>
                    <a:pt x="465251" y="560755"/>
                  </a:lnTo>
                  <a:lnTo>
                    <a:pt x="423900" y="580428"/>
                  </a:lnTo>
                  <a:lnTo>
                    <a:pt x="379031" y="592785"/>
                  </a:lnTo>
                  <a:lnTo>
                    <a:pt x="331368" y="597065"/>
                  </a:lnTo>
                  <a:lnTo>
                    <a:pt x="283718" y="592785"/>
                  </a:lnTo>
                  <a:lnTo>
                    <a:pt x="238836" y="580428"/>
                  </a:lnTo>
                  <a:lnTo>
                    <a:pt x="197497" y="560755"/>
                  </a:lnTo>
                  <a:lnTo>
                    <a:pt x="160426" y="534517"/>
                  </a:lnTo>
                  <a:lnTo>
                    <a:pt x="128409" y="502488"/>
                  </a:lnTo>
                  <a:lnTo>
                    <a:pt x="102196" y="465416"/>
                  </a:lnTo>
                  <a:lnTo>
                    <a:pt x="82524" y="424053"/>
                  </a:lnTo>
                  <a:lnTo>
                    <a:pt x="70180" y="379158"/>
                  </a:lnTo>
                  <a:lnTo>
                    <a:pt x="65887" y="331495"/>
                  </a:lnTo>
                  <a:lnTo>
                    <a:pt x="70180" y="283819"/>
                  </a:lnTo>
                  <a:lnTo>
                    <a:pt x="82524" y="238925"/>
                  </a:lnTo>
                  <a:lnTo>
                    <a:pt x="102196" y="197561"/>
                  </a:lnTo>
                  <a:lnTo>
                    <a:pt x="128409" y="160464"/>
                  </a:lnTo>
                  <a:lnTo>
                    <a:pt x="160426" y="128409"/>
                  </a:lnTo>
                  <a:lnTo>
                    <a:pt x="197497" y="102146"/>
                  </a:lnTo>
                  <a:lnTo>
                    <a:pt x="238836" y="82423"/>
                  </a:lnTo>
                  <a:lnTo>
                    <a:pt x="283718" y="69989"/>
                  </a:lnTo>
                  <a:lnTo>
                    <a:pt x="331368" y="65608"/>
                  </a:lnTo>
                  <a:lnTo>
                    <a:pt x="331368" y="65925"/>
                  </a:lnTo>
                  <a:lnTo>
                    <a:pt x="379031" y="70205"/>
                  </a:lnTo>
                  <a:lnTo>
                    <a:pt x="423900" y="82562"/>
                  </a:lnTo>
                  <a:lnTo>
                    <a:pt x="465061" y="102146"/>
                  </a:lnTo>
                  <a:lnTo>
                    <a:pt x="502234" y="128409"/>
                  </a:lnTo>
                  <a:lnTo>
                    <a:pt x="534301" y="160464"/>
                  </a:lnTo>
                  <a:lnTo>
                    <a:pt x="560539" y="197561"/>
                  </a:lnTo>
                  <a:lnTo>
                    <a:pt x="580212" y="238925"/>
                  </a:lnTo>
                  <a:lnTo>
                    <a:pt x="592569" y="283819"/>
                  </a:lnTo>
                  <a:lnTo>
                    <a:pt x="596861" y="331495"/>
                  </a:lnTo>
                  <a:lnTo>
                    <a:pt x="596861" y="134607"/>
                  </a:lnTo>
                  <a:lnTo>
                    <a:pt x="581393" y="114096"/>
                  </a:lnTo>
                  <a:lnTo>
                    <a:pt x="548690" y="81381"/>
                  </a:lnTo>
                  <a:lnTo>
                    <a:pt x="527799" y="65608"/>
                  </a:lnTo>
                  <a:lnTo>
                    <a:pt x="511721" y="53467"/>
                  </a:lnTo>
                  <a:lnTo>
                    <a:pt x="470979" y="30848"/>
                  </a:lnTo>
                  <a:lnTo>
                    <a:pt x="426999" y="14058"/>
                  </a:lnTo>
                  <a:lnTo>
                    <a:pt x="380288" y="3606"/>
                  </a:lnTo>
                  <a:lnTo>
                    <a:pt x="331368" y="0"/>
                  </a:lnTo>
                  <a:lnTo>
                    <a:pt x="282448" y="3606"/>
                  </a:lnTo>
                  <a:lnTo>
                    <a:pt x="235750" y="14058"/>
                  </a:lnTo>
                  <a:lnTo>
                    <a:pt x="191770" y="30848"/>
                  </a:lnTo>
                  <a:lnTo>
                    <a:pt x="151028" y="53467"/>
                  </a:lnTo>
                  <a:lnTo>
                    <a:pt x="114058" y="81381"/>
                  </a:lnTo>
                  <a:lnTo>
                    <a:pt x="81343" y="114096"/>
                  </a:lnTo>
                  <a:lnTo>
                    <a:pt x="53441" y="151091"/>
                  </a:lnTo>
                  <a:lnTo>
                    <a:pt x="30822" y="191846"/>
                  </a:lnTo>
                  <a:lnTo>
                    <a:pt x="14046" y="235839"/>
                  </a:lnTo>
                  <a:lnTo>
                    <a:pt x="3594" y="282562"/>
                  </a:lnTo>
                  <a:lnTo>
                    <a:pt x="0" y="331495"/>
                  </a:lnTo>
                  <a:lnTo>
                    <a:pt x="3594" y="380428"/>
                  </a:lnTo>
                  <a:lnTo>
                    <a:pt x="14046" y="427151"/>
                  </a:lnTo>
                  <a:lnTo>
                    <a:pt x="30822" y="471144"/>
                  </a:lnTo>
                  <a:lnTo>
                    <a:pt x="53441" y="511898"/>
                  </a:lnTo>
                  <a:lnTo>
                    <a:pt x="81343" y="548881"/>
                  </a:lnTo>
                  <a:lnTo>
                    <a:pt x="114058" y="581596"/>
                  </a:lnTo>
                  <a:lnTo>
                    <a:pt x="151028" y="609523"/>
                  </a:lnTo>
                  <a:lnTo>
                    <a:pt x="191770" y="632142"/>
                  </a:lnTo>
                  <a:lnTo>
                    <a:pt x="235750" y="648931"/>
                  </a:lnTo>
                  <a:lnTo>
                    <a:pt x="282448" y="659384"/>
                  </a:lnTo>
                  <a:lnTo>
                    <a:pt x="331368" y="662990"/>
                  </a:lnTo>
                  <a:lnTo>
                    <a:pt x="380288" y="659384"/>
                  </a:lnTo>
                  <a:lnTo>
                    <a:pt x="426999" y="648931"/>
                  </a:lnTo>
                  <a:lnTo>
                    <a:pt x="470979" y="632142"/>
                  </a:lnTo>
                  <a:lnTo>
                    <a:pt x="511721" y="609523"/>
                  </a:lnTo>
                  <a:lnTo>
                    <a:pt x="548690" y="581596"/>
                  </a:lnTo>
                  <a:lnTo>
                    <a:pt x="581393" y="548881"/>
                  </a:lnTo>
                  <a:lnTo>
                    <a:pt x="609307" y="511898"/>
                  </a:lnTo>
                  <a:lnTo>
                    <a:pt x="631913" y="471144"/>
                  </a:lnTo>
                  <a:lnTo>
                    <a:pt x="648703" y="427151"/>
                  </a:lnTo>
                  <a:lnTo>
                    <a:pt x="659155" y="380428"/>
                  </a:lnTo>
                  <a:lnTo>
                    <a:pt x="659244" y="379158"/>
                  </a:lnTo>
                  <a:lnTo>
                    <a:pt x="662749" y="331495"/>
                  </a:lnTo>
                  <a:close/>
                </a:path>
                <a:path w="5801360" h="4389755">
                  <a:moveTo>
                    <a:pt x="5801347" y="4356608"/>
                  </a:moveTo>
                  <a:lnTo>
                    <a:pt x="5798744" y="4343705"/>
                  </a:lnTo>
                  <a:lnTo>
                    <a:pt x="5791644" y="4333227"/>
                  </a:lnTo>
                  <a:lnTo>
                    <a:pt x="5781167" y="4326204"/>
                  </a:lnTo>
                  <a:lnTo>
                    <a:pt x="5768403" y="4323639"/>
                  </a:lnTo>
                  <a:lnTo>
                    <a:pt x="894016" y="4323639"/>
                  </a:lnTo>
                  <a:lnTo>
                    <a:pt x="881126" y="4326204"/>
                  </a:lnTo>
                  <a:lnTo>
                    <a:pt x="870661" y="4333227"/>
                  </a:lnTo>
                  <a:lnTo>
                    <a:pt x="863638" y="4343705"/>
                  </a:lnTo>
                  <a:lnTo>
                    <a:pt x="861072" y="4356608"/>
                  </a:lnTo>
                  <a:lnTo>
                    <a:pt x="863676" y="4369511"/>
                  </a:lnTo>
                  <a:lnTo>
                    <a:pt x="870775" y="4379976"/>
                  </a:lnTo>
                  <a:lnTo>
                    <a:pt x="881253" y="4386999"/>
                  </a:lnTo>
                  <a:lnTo>
                    <a:pt x="894016" y="4389564"/>
                  </a:lnTo>
                  <a:lnTo>
                    <a:pt x="5768403" y="4389564"/>
                  </a:lnTo>
                  <a:lnTo>
                    <a:pt x="5781294" y="4386999"/>
                  </a:lnTo>
                  <a:lnTo>
                    <a:pt x="5791759" y="4379976"/>
                  </a:lnTo>
                  <a:lnTo>
                    <a:pt x="5798782" y="4369511"/>
                  </a:lnTo>
                  <a:lnTo>
                    <a:pt x="5801347" y="4356608"/>
                  </a:lnTo>
                  <a:close/>
                </a:path>
                <a:path w="5801360" h="4389755">
                  <a:moveTo>
                    <a:pt x="5801347" y="3137128"/>
                  </a:moveTo>
                  <a:lnTo>
                    <a:pt x="5798744" y="3124212"/>
                  </a:lnTo>
                  <a:lnTo>
                    <a:pt x="5791644" y="3113748"/>
                  </a:lnTo>
                  <a:lnTo>
                    <a:pt x="5781167" y="3106724"/>
                  </a:lnTo>
                  <a:lnTo>
                    <a:pt x="5768403" y="3104159"/>
                  </a:lnTo>
                  <a:lnTo>
                    <a:pt x="894016" y="3104159"/>
                  </a:lnTo>
                  <a:lnTo>
                    <a:pt x="881126" y="3106724"/>
                  </a:lnTo>
                  <a:lnTo>
                    <a:pt x="870661" y="3113748"/>
                  </a:lnTo>
                  <a:lnTo>
                    <a:pt x="863638" y="3124212"/>
                  </a:lnTo>
                  <a:lnTo>
                    <a:pt x="861072" y="3137128"/>
                  </a:lnTo>
                  <a:lnTo>
                    <a:pt x="863676" y="3150031"/>
                  </a:lnTo>
                  <a:lnTo>
                    <a:pt x="870775" y="3160496"/>
                  </a:lnTo>
                  <a:lnTo>
                    <a:pt x="881253" y="3167519"/>
                  </a:lnTo>
                  <a:lnTo>
                    <a:pt x="894016" y="3170085"/>
                  </a:lnTo>
                  <a:lnTo>
                    <a:pt x="5768403" y="3170085"/>
                  </a:lnTo>
                  <a:lnTo>
                    <a:pt x="5781294" y="3167519"/>
                  </a:lnTo>
                  <a:lnTo>
                    <a:pt x="5791759" y="3160496"/>
                  </a:lnTo>
                  <a:lnTo>
                    <a:pt x="5798782" y="3150031"/>
                  </a:lnTo>
                  <a:lnTo>
                    <a:pt x="5801347" y="3137128"/>
                  </a:lnTo>
                  <a:close/>
                </a:path>
                <a:path w="5801360" h="4389755">
                  <a:moveTo>
                    <a:pt x="5801347" y="1917636"/>
                  </a:moveTo>
                  <a:lnTo>
                    <a:pt x="5798744" y="1904733"/>
                  </a:lnTo>
                  <a:lnTo>
                    <a:pt x="5791644" y="1894268"/>
                  </a:lnTo>
                  <a:lnTo>
                    <a:pt x="5781167" y="1887245"/>
                  </a:lnTo>
                  <a:lnTo>
                    <a:pt x="5768403" y="1884680"/>
                  </a:lnTo>
                  <a:lnTo>
                    <a:pt x="894016" y="1884680"/>
                  </a:lnTo>
                  <a:lnTo>
                    <a:pt x="881126" y="1887245"/>
                  </a:lnTo>
                  <a:lnTo>
                    <a:pt x="870661" y="1894268"/>
                  </a:lnTo>
                  <a:lnTo>
                    <a:pt x="863638" y="1904733"/>
                  </a:lnTo>
                  <a:lnTo>
                    <a:pt x="861072" y="1917636"/>
                  </a:lnTo>
                  <a:lnTo>
                    <a:pt x="863676" y="1930552"/>
                  </a:lnTo>
                  <a:lnTo>
                    <a:pt x="870775" y="1941017"/>
                  </a:lnTo>
                  <a:lnTo>
                    <a:pt x="881253" y="1948040"/>
                  </a:lnTo>
                  <a:lnTo>
                    <a:pt x="894016" y="1950605"/>
                  </a:lnTo>
                  <a:lnTo>
                    <a:pt x="5768403" y="1950605"/>
                  </a:lnTo>
                  <a:lnTo>
                    <a:pt x="5781294" y="1948040"/>
                  </a:lnTo>
                  <a:lnTo>
                    <a:pt x="5791759" y="1941017"/>
                  </a:lnTo>
                  <a:lnTo>
                    <a:pt x="5798782" y="1930552"/>
                  </a:lnTo>
                  <a:lnTo>
                    <a:pt x="5801347" y="1917636"/>
                  </a:lnTo>
                  <a:close/>
                </a:path>
                <a:path w="5801360" h="4389755">
                  <a:moveTo>
                    <a:pt x="5801347" y="698157"/>
                  </a:moveTo>
                  <a:lnTo>
                    <a:pt x="5798744" y="685253"/>
                  </a:lnTo>
                  <a:lnTo>
                    <a:pt x="5791644" y="674789"/>
                  </a:lnTo>
                  <a:lnTo>
                    <a:pt x="5781167" y="667766"/>
                  </a:lnTo>
                  <a:lnTo>
                    <a:pt x="5768403" y="665200"/>
                  </a:lnTo>
                  <a:lnTo>
                    <a:pt x="894016" y="665200"/>
                  </a:lnTo>
                  <a:lnTo>
                    <a:pt x="881126" y="667766"/>
                  </a:lnTo>
                  <a:lnTo>
                    <a:pt x="870661" y="674789"/>
                  </a:lnTo>
                  <a:lnTo>
                    <a:pt x="863638" y="685253"/>
                  </a:lnTo>
                  <a:lnTo>
                    <a:pt x="861072" y="698157"/>
                  </a:lnTo>
                  <a:lnTo>
                    <a:pt x="863676" y="711060"/>
                  </a:lnTo>
                  <a:lnTo>
                    <a:pt x="870775" y="721537"/>
                  </a:lnTo>
                  <a:lnTo>
                    <a:pt x="881253" y="728560"/>
                  </a:lnTo>
                  <a:lnTo>
                    <a:pt x="894016" y="731126"/>
                  </a:lnTo>
                  <a:lnTo>
                    <a:pt x="5768403" y="731126"/>
                  </a:lnTo>
                  <a:lnTo>
                    <a:pt x="5781294" y="728560"/>
                  </a:lnTo>
                  <a:lnTo>
                    <a:pt x="5791759" y="721537"/>
                  </a:lnTo>
                  <a:lnTo>
                    <a:pt x="5798782" y="711060"/>
                  </a:lnTo>
                  <a:lnTo>
                    <a:pt x="5801347" y="698157"/>
                  </a:lnTo>
                  <a:close/>
                </a:path>
              </a:pathLst>
            </a:custGeom>
            <a:solidFill>
              <a:srgbClr val="0F08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1405" dirty="0"/>
              <a:t>PROJECT</a:t>
            </a:r>
            <a:r>
              <a:rPr sz="9600" spc="-1255" dirty="0"/>
              <a:t> </a:t>
            </a:r>
            <a:r>
              <a:rPr sz="9600" spc="-1315" dirty="0"/>
              <a:t>OVERVIEW</a:t>
            </a:r>
            <a:endParaRPr sz="9600"/>
          </a:p>
        </p:txBody>
      </p:sp>
      <p:sp>
        <p:nvSpPr>
          <p:cNvPr id="7" name="object 7"/>
          <p:cNvSpPr txBox="1"/>
          <p:nvPr/>
        </p:nvSpPr>
        <p:spPr>
          <a:xfrm>
            <a:off x="2350691" y="2447905"/>
            <a:ext cx="15019019" cy="3225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20"/>
              </a:spcBef>
            </a:pPr>
            <a:r>
              <a:rPr sz="3950" dirty="0">
                <a:latin typeface="Arial MT"/>
                <a:cs typeface="Arial MT"/>
              </a:rPr>
              <a:t>Analyzes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spc="130" dirty="0">
                <a:latin typeface="Arial MT"/>
                <a:cs typeface="Arial MT"/>
              </a:rPr>
              <a:t>air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spc="105" dirty="0">
                <a:latin typeface="Arial MT"/>
                <a:cs typeface="Arial MT"/>
              </a:rPr>
              <a:t>quality</a:t>
            </a:r>
            <a:r>
              <a:rPr sz="3950" spc="40" dirty="0">
                <a:latin typeface="Arial MT"/>
                <a:cs typeface="Arial MT"/>
              </a:rPr>
              <a:t> </a:t>
            </a:r>
            <a:r>
              <a:rPr sz="3950" spc="-50" dirty="0">
                <a:latin typeface="Arial MT"/>
                <a:cs typeface="Arial MT"/>
              </a:rPr>
              <a:t>across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multiple</a:t>
            </a:r>
            <a:r>
              <a:rPr sz="3950" spc="4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cities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spc="50" dirty="0">
                <a:latin typeface="Arial MT"/>
                <a:cs typeface="Arial MT"/>
              </a:rPr>
              <a:t>in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spc="80" dirty="0">
                <a:latin typeface="Arial MT"/>
                <a:cs typeface="Arial MT"/>
              </a:rPr>
              <a:t>India</a:t>
            </a:r>
            <a:endParaRPr sz="3950">
              <a:latin typeface="Arial MT"/>
              <a:cs typeface="Arial MT"/>
            </a:endParaRPr>
          </a:p>
          <a:p>
            <a:pPr marL="12700" marR="5080" indent="15240">
              <a:lnSpc>
                <a:spcPts val="10210"/>
              </a:lnSpc>
              <a:spcBef>
                <a:spcPts val="1055"/>
              </a:spcBef>
            </a:pPr>
            <a:r>
              <a:rPr sz="3950" spc="-20" dirty="0">
                <a:latin typeface="Arial MT"/>
                <a:cs typeface="Arial MT"/>
              </a:rPr>
              <a:t>Examines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spc="65" dirty="0">
                <a:latin typeface="Arial MT"/>
                <a:cs typeface="Arial MT"/>
              </a:rPr>
              <a:t>pollutants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like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spc="-90" dirty="0">
                <a:latin typeface="Arial MT"/>
                <a:cs typeface="Arial MT"/>
              </a:rPr>
              <a:t>PM2.5,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NOx,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SO2,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and</a:t>
            </a:r>
            <a:r>
              <a:rPr sz="3950" spc="35" dirty="0">
                <a:latin typeface="Arial MT"/>
                <a:cs typeface="Arial MT"/>
              </a:rPr>
              <a:t> </a:t>
            </a:r>
            <a:r>
              <a:rPr sz="3950" spc="220" dirty="0">
                <a:latin typeface="Arial MT"/>
                <a:cs typeface="Arial MT"/>
              </a:rPr>
              <a:t>AQI</a:t>
            </a:r>
            <a:r>
              <a:rPr sz="3950" spc="3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levels. </a:t>
            </a:r>
            <a:r>
              <a:rPr sz="3950" dirty="0">
                <a:latin typeface="Arial MT"/>
                <a:cs typeface="Arial MT"/>
              </a:rPr>
              <a:t>Utilizes</a:t>
            </a:r>
            <a:r>
              <a:rPr sz="3950" spc="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Python</a:t>
            </a:r>
            <a:r>
              <a:rPr sz="3950" spc="65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for</a:t>
            </a:r>
            <a:r>
              <a:rPr sz="3950" spc="70" dirty="0">
                <a:latin typeface="Arial MT"/>
                <a:cs typeface="Arial MT"/>
              </a:rPr>
              <a:t> </a:t>
            </a:r>
            <a:r>
              <a:rPr sz="3950" spc="165" dirty="0">
                <a:latin typeface="Arial MT"/>
                <a:cs typeface="Arial MT"/>
              </a:rPr>
              <a:t>data</a:t>
            </a:r>
            <a:r>
              <a:rPr sz="3950" spc="65" dirty="0">
                <a:latin typeface="Arial MT"/>
                <a:cs typeface="Arial MT"/>
              </a:rPr>
              <a:t> </a:t>
            </a:r>
            <a:r>
              <a:rPr sz="3950" spc="-20" dirty="0">
                <a:latin typeface="Arial MT"/>
                <a:cs typeface="Arial MT"/>
              </a:rPr>
              <a:t>processing</a:t>
            </a:r>
            <a:r>
              <a:rPr sz="3950" spc="70" dirty="0">
                <a:latin typeface="Arial MT"/>
                <a:cs typeface="Arial MT"/>
              </a:rPr>
              <a:t> </a:t>
            </a:r>
            <a:r>
              <a:rPr sz="3950" spc="75" dirty="0">
                <a:latin typeface="Arial MT"/>
                <a:cs typeface="Arial MT"/>
              </a:rPr>
              <a:t>and</a:t>
            </a:r>
            <a:r>
              <a:rPr sz="3950" spc="70" dirty="0">
                <a:latin typeface="Arial MT"/>
                <a:cs typeface="Arial MT"/>
              </a:rPr>
              <a:t> </a:t>
            </a:r>
            <a:r>
              <a:rPr sz="3950" spc="-25" dirty="0">
                <a:latin typeface="Arial MT"/>
                <a:cs typeface="Arial MT"/>
              </a:rPr>
              <a:t>Power</a:t>
            </a:r>
            <a:r>
              <a:rPr sz="3950" spc="70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BI</a:t>
            </a:r>
            <a:r>
              <a:rPr sz="3950" spc="65" dirty="0">
                <a:latin typeface="Arial MT"/>
                <a:cs typeface="Arial MT"/>
              </a:rPr>
              <a:t> </a:t>
            </a:r>
            <a:r>
              <a:rPr sz="3950" spc="170" dirty="0">
                <a:latin typeface="Arial MT"/>
                <a:cs typeface="Arial MT"/>
              </a:rPr>
              <a:t>for</a:t>
            </a:r>
            <a:r>
              <a:rPr sz="3950" spc="70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visualization.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8016" y="6224289"/>
            <a:ext cx="2207260" cy="631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950" spc="-10" dirty="0">
                <a:latin typeface="Arial MT"/>
                <a:cs typeface="Arial MT"/>
              </a:rPr>
              <a:t>Identifies:</a:t>
            </a:r>
            <a:endParaRPr sz="39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36696" y="6010357"/>
            <a:ext cx="8034020" cy="248285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416559" indent="-403860">
              <a:lnSpc>
                <a:spcPct val="100000"/>
              </a:lnSpc>
              <a:spcBef>
                <a:spcPts val="1805"/>
              </a:spcBef>
              <a:buChar char="•"/>
              <a:tabLst>
                <a:tab pos="416559" algn="l"/>
              </a:tabLst>
            </a:pPr>
            <a:r>
              <a:rPr sz="3950" dirty="0">
                <a:latin typeface="Arial MT"/>
                <a:cs typeface="Arial MT"/>
              </a:rPr>
              <a:t>Pollution</a:t>
            </a:r>
            <a:r>
              <a:rPr sz="3950" spc="12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trends</a:t>
            </a:r>
            <a:r>
              <a:rPr sz="3950" spc="135" dirty="0">
                <a:latin typeface="Arial MT"/>
                <a:cs typeface="Arial MT"/>
              </a:rPr>
              <a:t> </a:t>
            </a:r>
            <a:r>
              <a:rPr sz="3950" spc="-50" dirty="0">
                <a:latin typeface="Arial MT"/>
                <a:cs typeface="Arial MT"/>
              </a:rPr>
              <a:t>across</a:t>
            </a:r>
            <a:r>
              <a:rPr sz="3950" spc="13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cities.</a:t>
            </a:r>
            <a:endParaRPr sz="3950">
              <a:latin typeface="Arial MT"/>
              <a:cs typeface="Arial MT"/>
            </a:endParaRPr>
          </a:p>
          <a:p>
            <a:pPr marL="464820" indent="-403860">
              <a:lnSpc>
                <a:spcPct val="100000"/>
              </a:lnSpc>
              <a:spcBef>
                <a:spcPts val="1710"/>
              </a:spcBef>
              <a:buChar char="•"/>
              <a:tabLst>
                <a:tab pos="464820" algn="l"/>
              </a:tabLst>
            </a:pPr>
            <a:r>
              <a:rPr sz="3950" dirty="0">
                <a:latin typeface="Arial MT"/>
                <a:cs typeface="Arial MT"/>
              </a:rPr>
              <a:t>City-</a:t>
            </a:r>
            <a:r>
              <a:rPr sz="3950" spc="-50" dirty="0">
                <a:latin typeface="Arial MT"/>
                <a:cs typeface="Arial MT"/>
              </a:rPr>
              <a:t>wise</a:t>
            </a:r>
            <a:r>
              <a:rPr sz="3950" spc="100" dirty="0">
                <a:latin typeface="Arial MT"/>
                <a:cs typeface="Arial MT"/>
              </a:rPr>
              <a:t> </a:t>
            </a:r>
            <a:r>
              <a:rPr sz="3950" spc="130" dirty="0">
                <a:latin typeface="Arial MT"/>
                <a:cs typeface="Arial MT"/>
              </a:rPr>
              <a:t>air</a:t>
            </a:r>
            <a:r>
              <a:rPr sz="3950" spc="100" dirty="0">
                <a:latin typeface="Arial MT"/>
                <a:cs typeface="Arial MT"/>
              </a:rPr>
              <a:t> </a:t>
            </a:r>
            <a:r>
              <a:rPr sz="3950" spc="105" dirty="0">
                <a:latin typeface="Arial MT"/>
                <a:cs typeface="Arial MT"/>
              </a:rPr>
              <a:t>quality</a:t>
            </a:r>
            <a:r>
              <a:rPr sz="3950" spc="100" dirty="0">
                <a:latin typeface="Arial MT"/>
                <a:cs typeface="Arial MT"/>
              </a:rPr>
              <a:t> </a:t>
            </a:r>
            <a:r>
              <a:rPr sz="3950" spc="-35" dirty="0">
                <a:latin typeface="Arial MT"/>
                <a:cs typeface="Arial MT"/>
              </a:rPr>
              <a:t>comparisons.</a:t>
            </a:r>
            <a:endParaRPr sz="3950">
              <a:latin typeface="Arial MT"/>
              <a:cs typeface="Arial MT"/>
            </a:endParaRPr>
          </a:p>
          <a:p>
            <a:pPr marL="464820" indent="-403860">
              <a:lnSpc>
                <a:spcPct val="100000"/>
              </a:lnSpc>
              <a:spcBef>
                <a:spcPts val="1710"/>
              </a:spcBef>
              <a:buChar char="•"/>
              <a:tabLst>
                <a:tab pos="464820" algn="l"/>
              </a:tabLst>
            </a:pPr>
            <a:r>
              <a:rPr sz="3950" spc="95" dirty="0">
                <a:latin typeface="Arial MT"/>
                <a:cs typeface="Arial MT"/>
              </a:rPr>
              <a:t>Health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dirty="0">
                <a:latin typeface="Arial MT"/>
                <a:cs typeface="Arial MT"/>
              </a:rPr>
              <a:t>risks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spc="120" dirty="0">
                <a:latin typeface="Arial MT"/>
                <a:cs typeface="Arial MT"/>
              </a:rPr>
              <a:t>from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spc="60" dirty="0">
                <a:latin typeface="Arial MT"/>
                <a:cs typeface="Arial MT"/>
              </a:rPr>
              <a:t>high</a:t>
            </a:r>
            <a:r>
              <a:rPr sz="3950" spc="55" dirty="0">
                <a:latin typeface="Arial MT"/>
                <a:cs typeface="Arial MT"/>
              </a:rPr>
              <a:t> </a:t>
            </a:r>
            <a:r>
              <a:rPr sz="3950" spc="-10" dirty="0">
                <a:latin typeface="Arial MT"/>
                <a:cs typeface="Arial MT"/>
              </a:rPr>
              <a:t>pollutants.</a:t>
            </a:r>
            <a:endParaRPr sz="395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10131" y="782540"/>
            <a:ext cx="990599" cy="102869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886765" y="9215490"/>
            <a:ext cx="1504950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Lucida Sans Unicode"/>
                <a:cs typeface="Lucida Sans Unicode"/>
              </a:rPr>
              <a:t>Page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fld id="{81D60167-4931-47E6-BA6A-407CBD079E47}" type="slidenum">
              <a:rPr sz="2000" dirty="0">
                <a:latin typeface="Lucida Sans Unicode"/>
                <a:cs typeface="Lucida Sans Unicode"/>
              </a:rPr>
              <a:t>3</a:t>
            </a:fld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of</a:t>
            </a:r>
            <a:r>
              <a:rPr sz="2000" spc="-110" dirty="0">
                <a:latin typeface="Lucida Sans Unicode"/>
                <a:cs typeface="Lucida Sans Unicode"/>
              </a:rPr>
              <a:t> 31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82955" cy="10286365"/>
          </a:xfrm>
          <a:custGeom>
            <a:avLst/>
            <a:gdLst/>
            <a:ahLst/>
            <a:cxnLst/>
            <a:rect l="l" t="t" r="r" b="b"/>
            <a:pathLst>
              <a:path w="782955" h="10286365">
                <a:moveTo>
                  <a:pt x="782535" y="10286058"/>
                </a:moveTo>
                <a:lnTo>
                  <a:pt x="0" y="10286058"/>
                </a:lnTo>
                <a:lnTo>
                  <a:pt x="0" y="0"/>
                </a:lnTo>
                <a:lnTo>
                  <a:pt x="782535" y="0"/>
                </a:lnTo>
                <a:lnTo>
                  <a:pt x="782535" y="1028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0" y="12"/>
                  </a:lnTo>
                  <a:lnTo>
                    <a:pt x="0" y="782548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0" y="9504477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616" y="2938125"/>
              <a:ext cx="85725" cy="857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0616" y="3500100"/>
              <a:ext cx="85725" cy="85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616" y="4624050"/>
              <a:ext cx="85725" cy="85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616" y="5748000"/>
              <a:ext cx="85725" cy="8572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470055" y="756919"/>
            <a:ext cx="1334770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1320" dirty="0"/>
              <a:t>PROBLEM</a:t>
            </a:r>
            <a:r>
              <a:rPr sz="9600" spc="-1260" dirty="0"/>
              <a:t> </a:t>
            </a:r>
            <a:r>
              <a:rPr sz="9600" spc="-1300" dirty="0"/>
              <a:t>DESCRIPTION</a:t>
            </a:r>
            <a:endParaRPr sz="9600"/>
          </a:p>
        </p:txBody>
      </p:sp>
      <p:grpSp>
        <p:nvGrpSpPr>
          <p:cNvPr id="10" name="object 10"/>
          <p:cNvGrpSpPr/>
          <p:nvPr/>
        </p:nvGrpSpPr>
        <p:grpSpPr>
          <a:xfrm>
            <a:off x="495300" y="782540"/>
            <a:ext cx="17005935" cy="6907530"/>
            <a:chOff x="495300" y="782540"/>
            <a:chExt cx="17005935" cy="690753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" y="7575666"/>
              <a:ext cx="114300" cy="114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0131" y="782540"/>
              <a:ext cx="990599" cy="102869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458470">
              <a:lnSpc>
                <a:spcPct val="100000"/>
              </a:lnSpc>
              <a:spcBef>
                <a:spcPts val="1225"/>
              </a:spcBef>
            </a:pPr>
            <a:r>
              <a:rPr spc="85" dirty="0"/>
              <a:t>Air</a:t>
            </a:r>
            <a:r>
              <a:rPr spc="145" dirty="0"/>
              <a:t> </a:t>
            </a:r>
            <a:r>
              <a:rPr spc="45" dirty="0"/>
              <a:t>pollution</a:t>
            </a:r>
            <a:r>
              <a:rPr spc="140" dirty="0"/>
              <a:t> </a:t>
            </a:r>
            <a:r>
              <a:rPr dirty="0"/>
              <a:t>is</a:t>
            </a:r>
            <a:r>
              <a:rPr spc="145" dirty="0"/>
              <a:t> </a:t>
            </a:r>
            <a:r>
              <a:rPr spc="75" dirty="0"/>
              <a:t>a</a:t>
            </a:r>
            <a:r>
              <a:rPr spc="145" dirty="0"/>
              <a:t> </a:t>
            </a:r>
            <a:r>
              <a:rPr dirty="0"/>
              <a:t>growing</a:t>
            </a:r>
            <a:r>
              <a:rPr spc="145" dirty="0"/>
              <a:t> </a:t>
            </a:r>
            <a:r>
              <a:rPr spc="-40" dirty="0"/>
              <a:t>concern,</a:t>
            </a:r>
            <a:r>
              <a:rPr spc="140" dirty="0"/>
              <a:t> </a:t>
            </a:r>
            <a:r>
              <a:rPr spc="50" dirty="0"/>
              <a:t>impacting</a:t>
            </a:r>
            <a:r>
              <a:rPr spc="145" dirty="0"/>
              <a:t> </a:t>
            </a:r>
            <a:r>
              <a:rPr dirty="0"/>
              <a:t>public</a:t>
            </a:r>
            <a:r>
              <a:rPr spc="145" dirty="0"/>
              <a:t> </a:t>
            </a:r>
            <a:r>
              <a:rPr dirty="0"/>
              <a:t>health</a:t>
            </a:r>
            <a:r>
              <a:rPr spc="145" dirty="0"/>
              <a:t> </a:t>
            </a:r>
            <a:r>
              <a:rPr dirty="0"/>
              <a:t>and</a:t>
            </a:r>
            <a:r>
              <a:rPr spc="140" dirty="0"/>
              <a:t> </a:t>
            </a:r>
            <a:r>
              <a:rPr dirty="0"/>
              <a:t>the</a:t>
            </a:r>
            <a:r>
              <a:rPr spc="145" dirty="0"/>
              <a:t> </a:t>
            </a:r>
            <a:r>
              <a:rPr spc="-10" dirty="0"/>
              <a:t>environment.</a:t>
            </a:r>
          </a:p>
          <a:p>
            <a:pPr marL="458470" marR="1651000">
              <a:lnSpc>
                <a:spcPct val="134100"/>
              </a:lnSpc>
            </a:pPr>
            <a:r>
              <a:rPr dirty="0"/>
              <a:t>Indian</a:t>
            </a:r>
            <a:r>
              <a:rPr spc="90" dirty="0"/>
              <a:t> </a:t>
            </a:r>
            <a:r>
              <a:rPr dirty="0"/>
              <a:t>cities</a:t>
            </a:r>
            <a:r>
              <a:rPr spc="95" dirty="0"/>
              <a:t> </a:t>
            </a:r>
            <a:r>
              <a:rPr spc="-20" dirty="0"/>
              <a:t>experience</a:t>
            </a:r>
            <a:r>
              <a:rPr spc="90" dirty="0"/>
              <a:t> </a:t>
            </a:r>
            <a:r>
              <a:rPr dirty="0"/>
              <a:t>high</a:t>
            </a:r>
            <a:r>
              <a:rPr spc="95" dirty="0"/>
              <a:t> </a:t>
            </a:r>
            <a:r>
              <a:rPr spc="-20" dirty="0"/>
              <a:t>levels</a:t>
            </a:r>
            <a:r>
              <a:rPr spc="90" dirty="0"/>
              <a:t> </a:t>
            </a:r>
            <a:r>
              <a:rPr spc="114" dirty="0"/>
              <a:t>of</a:t>
            </a:r>
            <a:r>
              <a:rPr spc="90" dirty="0"/>
              <a:t> </a:t>
            </a:r>
            <a:r>
              <a:rPr dirty="0"/>
              <a:t>pollutants</a:t>
            </a:r>
            <a:r>
              <a:rPr spc="95" dirty="0"/>
              <a:t> </a:t>
            </a:r>
            <a:r>
              <a:rPr dirty="0"/>
              <a:t>like</a:t>
            </a:r>
            <a:r>
              <a:rPr spc="95" dirty="0"/>
              <a:t> </a:t>
            </a:r>
            <a:r>
              <a:rPr spc="-75" dirty="0"/>
              <a:t>PM2.5,</a:t>
            </a:r>
            <a:r>
              <a:rPr spc="90" dirty="0"/>
              <a:t> </a:t>
            </a:r>
            <a:r>
              <a:rPr dirty="0"/>
              <a:t>NOx,</a:t>
            </a:r>
            <a:r>
              <a:rPr spc="95" dirty="0"/>
              <a:t> </a:t>
            </a:r>
            <a:r>
              <a:rPr dirty="0"/>
              <a:t>and</a:t>
            </a:r>
            <a:r>
              <a:rPr spc="90" dirty="0"/>
              <a:t> </a:t>
            </a:r>
            <a:r>
              <a:rPr spc="-10" dirty="0"/>
              <a:t>SO2,</a:t>
            </a:r>
            <a:r>
              <a:rPr spc="90" dirty="0"/>
              <a:t> </a:t>
            </a:r>
            <a:r>
              <a:rPr dirty="0"/>
              <a:t>which</a:t>
            </a:r>
            <a:r>
              <a:rPr spc="95" dirty="0"/>
              <a:t> </a:t>
            </a:r>
            <a:r>
              <a:rPr dirty="0"/>
              <a:t>can</a:t>
            </a:r>
            <a:r>
              <a:rPr spc="90" dirty="0"/>
              <a:t> </a:t>
            </a:r>
            <a:r>
              <a:rPr spc="-20" dirty="0"/>
              <a:t>cause </a:t>
            </a:r>
            <a:r>
              <a:rPr dirty="0"/>
              <a:t>respiratory</a:t>
            </a:r>
            <a:r>
              <a:rPr spc="280" dirty="0"/>
              <a:t> </a:t>
            </a:r>
            <a:r>
              <a:rPr dirty="0"/>
              <a:t>and</a:t>
            </a:r>
            <a:r>
              <a:rPr spc="285" dirty="0"/>
              <a:t> </a:t>
            </a:r>
            <a:r>
              <a:rPr dirty="0"/>
              <a:t>cardiovascular</a:t>
            </a:r>
            <a:r>
              <a:rPr spc="290" dirty="0"/>
              <a:t> </a:t>
            </a:r>
            <a:r>
              <a:rPr spc="-10" dirty="0"/>
              <a:t>issues.</a:t>
            </a:r>
          </a:p>
          <a:p>
            <a:pPr marL="458470" marR="837565">
              <a:lnSpc>
                <a:spcPct val="134100"/>
              </a:lnSpc>
            </a:pPr>
            <a:r>
              <a:rPr dirty="0"/>
              <a:t>There</a:t>
            </a:r>
            <a:r>
              <a:rPr spc="80" dirty="0"/>
              <a:t> </a:t>
            </a:r>
            <a:r>
              <a:rPr dirty="0"/>
              <a:t>is</a:t>
            </a:r>
            <a:r>
              <a:rPr spc="80" dirty="0"/>
              <a:t> </a:t>
            </a:r>
            <a:r>
              <a:rPr spc="75" dirty="0"/>
              <a:t>a </a:t>
            </a:r>
            <a:r>
              <a:rPr dirty="0"/>
              <a:t>need</a:t>
            </a:r>
            <a:r>
              <a:rPr spc="80" dirty="0"/>
              <a:t> </a:t>
            </a:r>
            <a:r>
              <a:rPr spc="114" dirty="0"/>
              <a:t>for</a:t>
            </a:r>
            <a:r>
              <a:rPr spc="75" dirty="0"/>
              <a:t> </a:t>
            </a:r>
            <a:r>
              <a:rPr spc="50" dirty="0"/>
              <a:t>detailed</a:t>
            </a:r>
            <a:r>
              <a:rPr spc="85" dirty="0"/>
              <a:t> </a:t>
            </a:r>
            <a:r>
              <a:rPr dirty="0"/>
              <a:t>analysis</a:t>
            </a:r>
            <a:r>
              <a:rPr spc="75" dirty="0"/>
              <a:t> </a:t>
            </a:r>
            <a:r>
              <a:rPr dirty="0"/>
              <a:t>and</a:t>
            </a:r>
            <a:r>
              <a:rPr spc="80" dirty="0"/>
              <a:t> </a:t>
            </a:r>
            <a:r>
              <a:rPr dirty="0"/>
              <a:t>visualization</a:t>
            </a:r>
            <a:r>
              <a:rPr spc="75" dirty="0"/>
              <a:t> </a:t>
            </a:r>
            <a:r>
              <a:rPr spc="114" dirty="0"/>
              <a:t>of</a:t>
            </a:r>
            <a:r>
              <a:rPr spc="80" dirty="0"/>
              <a:t> </a:t>
            </a:r>
            <a:r>
              <a:rPr spc="90" dirty="0"/>
              <a:t>air</a:t>
            </a:r>
            <a:r>
              <a:rPr spc="80" dirty="0"/>
              <a:t> </a:t>
            </a:r>
            <a:r>
              <a:rPr spc="65" dirty="0"/>
              <a:t>quality</a:t>
            </a:r>
            <a:r>
              <a:rPr spc="80" dirty="0"/>
              <a:t> </a:t>
            </a:r>
            <a:r>
              <a:rPr spc="110" dirty="0"/>
              <a:t>data</a:t>
            </a:r>
            <a:r>
              <a:rPr spc="75" dirty="0"/>
              <a:t> </a:t>
            </a:r>
            <a:r>
              <a:rPr spc="90" dirty="0"/>
              <a:t>to</a:t>
            </a:r>
            <a:r>
              <a:rPr spc="80" dirty="0"/>
              <a:t> </a:t>
            </a:r>
            <a:r>
              <a:rPr dirty="0"/>
              <a:t>understand</a:t>
            </a:r>
            <a:r>
              <a:rPr spc="80" dirty="0"/>
              <a:t> </a:t>
            </a:r>
            <a:r>
              <a:rPr spc="35" dirty="0"/>
              <a:t>pollution </a:t>
            </a:r>
            <a:r>
              <a:rPr dirty="0"/>
              <a:t>patterns</a:t>
            </a:r>
            <a:r>
              <a:rPr spc="125" dirty="0"/>
              <a:t> </a:t>
            </a:r>
            <a:r>
              <a:rPr spc="-45" dirty="0"/>
              <a:t>across</a:t>
            </a:r>
            <a:r>
              <a:rPr spc="140" dirty="0"/>
              <a:t> </a:t>
            </a:r>
            <a:r>
              <a:rPr spc="-10" dirty="0"/>
              <a:t>cities.</a:t>
            </a:r>
          </a:p>
          <a:p>
            <a:pPr marL="458470" marR="1009650">
              <a:lnSpc>
                <a:spcPct val="134100"/>
              </a:lnSpc>
            </a:pPr>
            <a:r>
              <a:rPr dirty="0"/>
              <a:t>By</a:t>
            </a:r>
            <a:r>
              <a:rPr spc="95" dirty="0"/>
              <a:t> </a:t>
            </a:r>
            <a:r>
              <a:rPr spc="65" dirty="0"/>
              <a:t>identifying</a:t>
            </a:r>
            <a:r>
              <a:rPr spc="95" dirty="0"/>
              <a:t> </a:t>
            </a:r>
            <a:r>
              <a:rPr dirty="0"/>
              <a:t>high-risk</a:t>
            </a:r>
            <a:r>
              <a:rPr spc="95" dirty="0"/>
              <a:t> </a:t>
            </a:r>
            <a:r>
              <a:rPr dirty="0"/>
              <a:t>areas</a:t>
            </a:r>
            <a:r>
              <a:rPr spc="90" dirty="0"/>
              <a:t> </a:t>
            </a:r>
            <a:r>
              <a:rPr dirty="0"/>
              <a:t>and</a:t>
            </a:r>
            <a:r>
              <a:rPr spc="95" dirty="0"/>
              <a:t> </a:t>
            </a:r>
            <a:r>
              <a:rPr spc="70" dirty="0"/>
              <a:t>pollutant</a:t>
            </a:r>
            <a:r>
              <a:rPr spc="95" dirty="0"/>
              <a:t> </a:t>
            </a:r>
            <a:r>
              <a:rPr dirty="0"/>
              <a:t>trends,</a:t>
            </a:r>
            <a:r>
              <a:rPr spc="95" dirty="0"/>
              <a:t> </a:t>
            </a:r>
            <a:r>
              <a:rPr dirty="0"/>
              <a:t>this</a:t>
            </a:r>
            <a:r>
              <a:rPr spc="95" dirty="0"/>
              <a:t> </a:t>
            </a:r>
            <a:r>
              <a:rPr dirty="0"/>
              <a:t>project</a:t>
            </a:r>
            <a:r>
              <a:rPr spc="95" dirty="0"/>
              <a:t> </a:t>
            </a:r>
            <a:r>
              <a:rPr dirty="0"/>
              <a:t>aims</a:t>
            </a:r>
            <a:r>
              <a:rPr spc="90" dirty="0"/>
              <a:t> to</a:t>
            </a:r>
            <a:r>
              <a:rPr spc="95" dirty="0"/>
              <a:t> </a:t>
            </a:r>
            <a:r>
              <a:rPr dirty="0"/>
              <a:t>provide</a:t>
            </a:r>
            <a:r>
              <a:rPr spc="95" dirty="0"/>
              <a:t> </a:t>
            </a:r>
            <a:r>
              <a:rPr dirty="0"/>
              <a:t>insights</a:t>
            </a:r>
            <a:r>
              <a:rPr spc="90" dirty="0"/>
              <a:t> </a:t>
            </a:r>
            <a:r>
              <a:rPr spc="120" dirty="0"/>
              <a:t>that</a:t>
            </a:r>
            <a:r>
              <a:rPr spc="95" dirty="0"/>
              <a:t> </a:t>
            </a:r>
            <a:r>
              <a:rPr spc="-25" dirty="0"/>
              <a:t>can </a:t>
            </a:r>
            <a:r>
              <a:rPr dirty="0"/>
              <a:t>guide</a:t>
            </a:r>
            <a:r>
              <a:rPr spc="150" dirty="0"/>
              <a:t> </a:t>
            </a:r>
            <a:r>
              <a:rPr dirty="0"/>
              <a:t>effective</a:t>
            </a:r>
            <a:r>
              <a:rPr spc="155" dirty="0"/>
              <a:t> </a:t>
            </a:r>
            <a:r>
              <a:rPr dirty="0"/>
              <a:t>policies</a:t>
            </a:r>
            <a:r>
              <a:rPr spc="150" dirty="0"/>
              <a:t> </a:t>
            </a:r>
            <a:r>
              <a:rPr dirty="0"/>
              <a:t>and</a:t>
            </a:r>
            <a:r>
              <a:rPr spc="150" dirty="0"/>
              <a:t> </a:t>
            </a:r>
            <a:r>
              <a:rPr dirty="0"/>
              <a:t>actions</a:t>
            </a:r>
            <a:r>
              <a:rPr spc="155" dirty="0"/>
              <a:t> </a:t>
            </a:r>
            <a:r>
              <a:rPr spc="90" dirty="0"/>
              <a:t>to</a:t>
            </a:r>
            <a:r>
              <a:rPr spc="150" dirty="0"/>
              <a:t> </a:t>
            </a:r>
            <a:r>
              <a:rPr dirty="0"/>
              <a:t>improve</a:t>
            </a:r>
            <a:r>
              <a:rPr spc="150" dirty="0"/>
              <a:t> </a:t>
            </a:r>
            <a:r>
              <a:rPr spc="90" dirty="0"/>
              <a:t>air</a:t>
            </a:r>
            <a:r>
              <a:rPr spc="150" dirty="0"/>
              <a:t> </a:t>
            </a:r>
            <a:r>
              <a:rPr spc="-10" dirty="0"/>
              <a:t>quality.</a:t>
            </a:r>
          </a:p>
          <a:p>
            <a:pPr>
              <a:lnSpc>
                <a:spcPct val="100000"/>
              </a:lnSpc>
              <a:spcBef>
                <a:spcPts val="910"/>
              </a:spcBef>
            </a:pPr>
            <a:endParaRPr spc="-10" dirty="0"/>
          </a:p>
          <a:p>
            <a:pPr marL="4505960" marR="43180" indent="-4455795">
              <a:lnSpc>
                <a:spcPct val="127800"/>
              </a:lnSpc>
            </a:pPr>
            <a:r>
              <a:rPr sz="5475" b="1" u="heavy" spc="217" baseline="-1293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AIM</a:t>
            </a:r>
            <a:r>
              <a:rPr sz="5475" b="1" u="heavy" spc="44" baseline="-1293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5475" b="1" u="heavy" baseline="-1293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&amp;</a:t>
            </a:r>
            <a:r>
              <a:rPr sz="5475" b="1" u="heavy" spc="127" baseline="-1293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5475" b="1" u="heavy" spc="-44" baseline="-1293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OB</a:t>
            </a:r>
            <a:r>
              <a:rPr sz="5475" b="1" spc="-44" baseline="-12937" dirty="0">
                <a:latin typeface="Arial"/>
                <a:cs typeface="Arial"/>
              </a:rPr>
              <a:t>J</a:t>
            </a:r>
            <a:r>
              <a:rPr sz="5475" b="1" u="heavy" spc="-44" baseline="-1293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ECTIVE</a:t>
            </a:r>
            <a:r>
              <a:rPr sz="5475" b="1" u="heavy" spc="120" baseline="-1293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5475" b="1" u="heavy" spc="-855" baseline="-12937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:</a:t>
            </a:r>
            <a:r>
              <a:rPr sz="5475" b="1" spc="-217" baseline="-12937" dirty="0">
                <a:latin typeface="Arial"/>
                <a:cs typeface="Arial"/>
              </a:rPr>
              <a:t> </a:t>
            </a:r>
            <a:r>
              <a:rPr sz="2750" dirty="0"/>
              <a:t>To</a:t>
            </a:r>
            <a:r>
              <a:rPr sz="2750" spc="50" dirty="0"/>
              <a:t> </a:t>
            </a:r>
            <a:r>
              <a:rPr sz="2750" dirty="0"/>
              <a:t>analyze</a:t>
            </a:r>
            <a:r>
              <a:rPr sz="2750" spc="45" dirty="0"/>
              <a:t> </a:t>
            </a:r>
            <a:r>
              <a:rPr sz="2750" dirty="0"/>
              <a:t>and</a:t>
            </a:r>
            <a:r>
              <a:rPr sz="2750" spc="50" dirty="0"/>
              <a:t> </a:t>
            </a:r>
            <a:r>
              <a:rPr sz="2750" dirty="0"/>
              <a:t>visualize</a:t>
            </a:r>
            <a:r>
              <a:rPr sz="2750" spc="40" dirty="0"/>
              <a:t> </a:t>
            </a:r>
            <a:r>
              <a:rPr sz="2750" spc="90" dirty="0"/>
              <a:t>air</a:t>
            </a:r>
            <a:r>
              <a:rPr sz="2750" spc="50" dirty="0"/>
              <a:t> </a:t>
            </a:r>
            <a:r>
              <a:rPr sz="2750" spc="65" dirty="0"/>
              <a:t>quality</a:t>
            </a:r>
            <a:r>
              <a:rPr sz="2750" spc="45" dirty="0"/>
              <a:t> </a:t>
            </a:r>
            <a:r>
              <a:rPr sz="2750" spc="110" dirty="0"/>
              <a:t>data</a:t>
            </a:r>
            <a:r>
              <a:rPr sz="2750" spc="50" dirty="0"/>
              <a:t> </a:t>
            </a:r>
            <a:r>
              <a:rPr sz="2750" spc="-45" dirty="0"/>
              <a:t>across</a:t>
            </a:r>
            <a:r>
              <a:rPr sz="2750" spc="50" dirty="0"/>
              <a:t> </a:t>
            </a:r>
            <a:r>
              <a:rPr sz="2750" dirty="0"/>
              <a:t>Indian</a:t>
            </a:r>
            <a:r>
              <a:rPr sz="2750" spc="45" dirty="0"/>
              <a:t> </a:t>
            </a:r>
            <a:r>
              <a:rPr sz="2750" spc="-10" dirty="0"/>
              <a:t>cities,</a:t>
            </a:r>
            <a:r>
              <a:rPr sz="2750" spc="45" dirty="0"/>
              <a:t> </a:t>
            </a:r>
            <a:r>
              <a:rPr sz="2750" spc="50" dirty="0"/>
              <a:t>highlighting </a:t>
            </a:r>
            <a:r>
              <a:rPr sz="2750" spc="45" dirty="0"/>
              <a:t>pollution</a:t>
            </a:r>
            <a:r>
              <a:rPr sz="2750" spc="160" dirty="0"/>
              <a:t> </a:t>
            </a:r>
            <a:r>
              <a:rPr sz="2750" dirty="0"/>
              <a:t>trends</a:t>
            </a:r>
            <a:r>
              <a:rPr sz="2750" spc="155" dirty="0"/>
              <a:t> </a:t>
            </a:r>
            <a:r>
              <a:rPr sz="2750" dirty="0"/>
              <a:t>and</a:t>
            </a:r>
            <a:r>
              <a:rPr sz="2750" spc="160" dirty="0"/>
              <a:t> </a:t>
            </a:r>
            <a:r>
              <a:rPr sz="2750" dirty="0"/>
              <a:t>health</a:t>
            </a:r>
            <a:r>
              <a:rPr sz="2750" spc="155" dirty="0"/>
              <a:t> </a:t>
            </a:r>
            <a:r>
              <a:rPr sz="2750" spc="-20" dirty="0"/>
              <a:t>risks</a:t>
            </a:r>
            <a:r>
              <a:rPr sz="2750" spc="160" dirty="0"/>
              <a:t> </a:t>
            </a:r>
            <a:r>
              <a:rPr sz="2750" spc="90" dirty="0"/>
              <a:t>to</a:t>
            </a:r>
            <a:r>
              <a:rPr sz="2750" spc="155" dirty="0"/>
              <a:t> </a:t>
            </a:r>
            <a:r>
              <a:rPr sz="2750" dirty="0"/>
              <a:t>support</a:t>
            </a:r>
            <a:r>
              <a:rPr sz="2750" spc="160" dirty="0"/>
              <a:t> </a:t>
            </a:r>
            <a:r>
              <a:rPr sz="2750" spc="45" dirty="0"/>
              <a:t>informed</a:t>
            </a:r>
            <a:r>
              <a:rPr sz="2750" spc="155" dirty="0"/>
              <a:t> </a:t>
            </a:r>
            <a:r>
              <a:rPr sz="2750" spc="-50" dirty="0"/>
              <a:t>decision-</a:t>
            </a:r>
            <a:r>
              <a:rPr sz="2750" dirty="0"/>
              <a:t>making</a:t>
            </a:r>
            <a:r>
              <a:rPr sz="2750" spc="160" dirty="0"/>
              <a:t> </a:t>
            </a:r>
            <a:r>
              <a:rPr sz="2750" spc="114" dirty="0"/>
              <a:t>for</a:t>
            </a:r>
            <a:r>
              <a:rPr sz="2750" spc="155" dirty="0"/>
              <a:t> </a:t>
            </a:r>
            <a:r>
              <a:rPr sz="2750" spc="65" dirty="0"/>
              <a:t>air quality</a:t>
            </a:r>
            <a:r>
              <a:rPr sz="2750" spc="114" dirty="0"/>
              <a:t> </a:t>
            </a:r>
            <a:r>
              <a:rPr sz="2750" spc="-10" dirty="0"/>
              <a:t>improvement.</a:t>
            </a:r>
            <a:endParaRPr sz="2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86765" y="9215490"/>
            <a:ext cx="1504950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Lucida Sans Unicode"/>
                <a:cs typeface="Lucida Sans Unicode"/>
              </a:rPr>
              <a:t>Page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fld id="{81D60167-4931-47E6-BA6A-407CBD079E47}" type="slidenum">
              <a:rPr sz="2000" dirty="0">
                <a:latin typeface="Lucida Sans Unicode"/>
                <a:cs typeface="Lucida Sans Unicode"/>
              </a:rPr>
              <a:t>4</a:t>
            </a:fld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of</a:t>
            </a:r>
            <a:r>
              <a:rPr sz="2000" spc="-110" dirty="0">
                <a:latin typeface="Lucida Sans Unicode"/>
                <a:cs typeface="Lucida Sans Unicode"/>
              </a:rPr>
              <a:t> 31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82955" cy="10286365"/>
          </a:xfrm>
          <a:custGeom>
            <a:avLst/>
            <a:gdLst/>
            <a:ahLst/>
            <a:cxnLst/>
            <a:rect l="l" t="t" r="r" b="b"/>
            <a:pathLst>
              <a:path w="782955" h="10286365">
                <a:moveTo>
                  <a:pt x="782535" y="10286058"/>
                </a:moveTo>
                <a:lnTo>
                  <a:pt x="0" y="10286058"/>
                </a:lnTo>
                <a:lnTo>
                  <a:pt x="0" y="0"/>
                </a:lnTo>
                <a:lnTo>
                  <a:pt x="782535" y="0"/>
                </a:lnTo>
                <a:lnTo>
                  <a:pt x="782535" y="1028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0" y="12"/>
                  </a:lnTo>
                  <a:lnTo>
                    <a:pt x="0" y="782548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0" y="9504477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898" y="1549675"/>
              <a:ext cx="16467233" cy="781093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14188" y="632521"/>
            <a:ext cx="725995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30" dirty="0"/>
              <a:t>APPLICATIONS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13336" y="1887260"/>
            <a:ext cx="15566390" cy="72783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982710">
              <a:lnSpc>
                <a:spcPct val="134600"/>
              </a:lnSpc>
              <a:spcBef>
                <a:spcPts val="95"/>
              </a:spcBef>
            </a:pPr>
            <a:r>
              <a:rPr sz="2600" b="1" dirty="0">
                <a:latin typeface="Trebuchet MS"/>
                <a:cs typeface="Trebuchet MS"/>
              </a:rPr>
              <a:t>Environmental</a:t>
            </a:r>
            <a:r>
              <a:rPr sz="2600" b="1" spc="225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Monitoring:</a:t>
            </a:r>
            <a:r>
              <a:rPr sz="2600" b="1" spc="215" dirty="0">
                <a:latin typeface="Trebuchet MS"/>
                <a:cs typeface="Trebuchet MS"/>
              </a:rPr>
              <a:t> </a:t>
            </a:r>
            <a:r>
              <a:rPr sz="2600" dirty="0">
                <a:latin typeface="Arial MT"/>
                <a:cs typeface="Arial MT"/>
              </a:rPr>
              <a:t>Helps</a:t>
            </a:r>
            <a:r>
              <a:rPr sz="2600" spc="254" dirty="0">
                <a:latin typeface="Arial MT"/>
                <a:cs typeface="Arial MT"/>
              </a:rPr>
              <a:t> </a:t>
            </a:r>
            <a:r>
              <a:rPr sz="2600" spc="50" dirty="0">
                <a:latin typeface="Arial MT"/>
                <a:cs typeface="Arial MT"/>
              </a:rPr>
              <a:t>track</a:t>
            </a:r>
            <a:r>
              <a:rPr sz="2600" spc="260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air </a:t>
            </a:r>
            <a:r>
              <a:rPr sz="2600" spc="70" dirty="0">
                <a:latin typeface="Arial MT"/>
                <a:cs typeface="Arial MT"/>
              </a:rPr>
              <a:t>quality</a:t>
            </a:r>
            <a:r>
              <a:rPr sz="2600" spc="10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trends</a:t>
            </a:r>
            <a:r>
              <a:rPr sz="2600" spc="10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105" dirty="0">
                <a:latin typeface="Arial MT"/>
                <a:cs typeface="Arial MT"/>
              </a:rPr>
              <a:t> </a:t>
            </a:r>
            <a:r>
              <a:rPr sz="2600" spc="45" dirty="0">
                <a:latin typeface="Arial MT"/>
                <a:cs typeface="Arial MT"/>
              </a:rPr>
              <a:t>pollution</a:t>
            </a:r>
            <a:r>
              <a:rPr sz="2600" spc="10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levels</a:t>
            </a:r>
            <a:r>
              <a:rPr sz="2600" spc="10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in </a:t>
            </a:r>
            <a:r>
              <a:rPr sz="2600" spc="85" dirty="0">
                <a:latin typeface="Arial MT"/>
                <a:cs typeface="Arial MT"/>
              </a:rPr>
              <a:t>different</a:t>
            </a:r>
            <a:r>
              <a:rPr sz="2600" spc="13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cities.</a:t>
            </a:r>
            <a:endParaRPr sz="2600">
              <a:latin typeface="Arial MT"/>
              <a:cs typeface="Arial MT"/>
            </a:endParaRPr>
          </a:p>
          <a:p>
            <a:pPr marL="2172335" marR="7331709">
              <a:lnSpc>
                <a:spcPct val="134600"/>
              </a:lnSpc>
              <a:spcBef>
                <a:spcPts val="1775"/>
              </a:spcBef>
            </a:pPr>
            <a:r>
              <a:rPr sz="2600" b="1" spc="75" dirty="0">
                <a:latin typeface="Trebuchet MS"/>
                <a:cs typeface="Trebuchet MS"/>
              </a:rPr>
              <a:t>Health</a:t>
            </a:r>
            <a:r>
              <a:rPr sz="2600" b="1" spc="10" dirty="0">
                <a:latin typeface="Trebuchet MS"/>
                <a:cs typeface="Trebuchet MS"/>
              </a:rPr>
              <a:t> </a:t>
            </a:r>
            <a:r>
              <a:rPr sz="2600" b="1" dirty="0">
                <a:latin typeface="Trebuchet MS"/>
                <a:cs typeface="Trebuchet MS"/>
              </a:rPr>
              <a:t>Risk</a:t>
            </a:r>
            <a:r>
              <a:rPr sz="2600" b="1" spc="10" dirty="0">
                <a:latin typeface="Trebuchet MS"/>
                <a:cs typeface="Trebuchet MS"/>
              </a:rPr>
              <a:t> </a:t>
            </a:r>
            <a:r>
              <a:rPr sz="2600" b="1" spc="-10" dirty="0">
                <a:latin typeface="Trebuchet MS"/>
                <a:cs typeface="Trebuchet MS"/>
              </a:rPr>
              <a:t>Assessment:</a:t>
            </a:r>
            <a:r>
              <a:rPr sz="2600" b="1" spc="5" dirty="0">
                <a:latin typeface="Trebuchet MS"/>
                <a:cs typeface="Trebuchet MS"/>
              </a:rPr>
              <a:t> </a:t>
            </a:r>
            <a:r>
              <a:rPr sz="2600" spc="-50" dirty="0">
                <a:latin typeface="Arial MT"/>
                <a:cs typeface="Arial MT"/>
              </a:rPr>
              <a:t>Assists</a:t>
            </a:r>
            <a:r>
              <a:rPr sz="2600" spc="45" dirty="0">
                <a:latin typeface="Arial MT"/>
                <a:cs typeface="Arial MT"/>
              </a:rPr>
              <a:t> </a:t>
            </a:r>
            <a:r>
              <a:rPr sz="2600" spc="-25" dirty="0">
                <a:latin typeface="Arial MT"/>
                <a:cs typeface="Arial MT"/>
              </a:rPr>
              <a:t>in </a:t>
            </a:r>
            <a:r>
              <a:rPr sz="2600" spc="70" dirty="0">
                <a:latin typeface="Arial MT"/>
                <a:cs typeface="Arial MT"/>
              </a:rPr>
              <a:t>identifying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areas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with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high</a:t>
            </a:r>
            <a:r>
              <a:rPr sz="2600" spc="16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pollutant </a:t>
            </a:r>
            <a:r>
              <a:rPr sz="2600" spc="-45" dirty="0">
                <a:latin typeface="Arial MT"/>
                <a:cs typeface="Arial MT"/>
              </a:rPr>
              <a:t>exposure,</a:t>
            </a:r>
            <a:r>
              <a:rPr sz="2600" spc="2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enabling</a:t>
            </a:r>
            <a:r>
              <a:rPr sz="2600" spc="23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public</a:t>
            </a:r>
            <a:r>
              <a:rPr sz="2600" spc="24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health</a:t>
            </a:r>
            <a:r>
              <a:rPr sz="2600" spc="23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actions.</a:t>
            </a:r>
            <a:endParaRPr sz="2600">
              <a:latin typeface="Arial MT"/>
              <a:cs typeface="Arial MT"/>
            </a:endParaRPr>
          </a:p>
          <a:p>
            <a:pPr marL="5918200" marR="4065270" algn="just">
              <a:lnSpc>
                <a:spcPct val="134600"/>
              </a:lnSpc>
              <a:spcBef>
                <a:spcPts val="2025"/>
              </a:spcBef>
            </a:pPr>
            <a:r>
              <a:rPr sz="2600" b="1" dirty="0">
                <a:latin typeface="Trebuchet MS"/>
                <a:cs typeface="Trebuchet MS"/>
              </a:rPr>
              <a:t>Policy</a:t>
            </a:r>
            <a:r>
              <a:rPr sz="2600" b="1" spc="55" dirty="0">
                <a:latin typeface="Trebuchet MS"/>
                <a:cs typeface="Trebuchet MS"/>
              </a:rPr>
              <a:t> </a:t>
            </a:r>
            <a:r>
              <a:rPr sz="2600" b="1" spc="80" dirty="0">
                <a:latin typeface="Trebuchet MS"/>
                <a:cs typeface="Trebuchet MS"/>
              </a:rPr>
              <a:t>Making:</a:t>
            </a:r>
            <a:r>
              <a:rPr sz="2600" b="1" spc="50" dirty="0">
                <a:latin typeface="Trebuchet MS"/>
                <a:cs typeface="Trebuchet MS"/>
              </a:rPr>
              <a:t> </a:t>
            </a:r>
            <a:r>
              <a:rPr sz="2600" dirty="0">
                <a:latin typeface="Arial MT"/>
                <a:cs typeface="Arial MT"/>
              </a:rPr>
              <a:t>Supports</a:t>
            </a:r>
            <a:r>
              <a:rPr sz="2600" spc="95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data-</a:t>
            </a:r>
            <a:r>
              <a:rPr sz="2600" spc="-10" dirty="0">
                <a:latin typeface="Arial MT"/>
                <a:cs typeface="Arial MT"/>
              </a:rPr>
              <a:t>driven </a:t>
            </a:r>
            <a:r>
              <a:rPr sz="2600" spc="-30" dirty="0">
                <a:latin typeface="Arial MT"/>
                <a:cs typeface="Arial MT"/>
              </a:rPr>
              <a:t>decisions</a:t>
            </a:r>
            <a:r>
              <a:rPr sz="2600" spc="50" dirty="0">
                <a:latin typeface="Arial MT"/>
                <a:cs typeface="Arial MT"/>
              </a:rPr>
              <a:t> </a:t>
            </a:r>
            <a:r>
              <a:rPr sz="2600" spc="114" dirty="0">
                <a:latin typeface="Arial MT"/>
                <a:cs typeface="Arial MT"/>
              </a:rPr>
              <a:t>for</a:t>
            </a:r>
            <a:r>
              <a:rPr sz="2600" spc="50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air</a:t>
            </a:r>
            <a:r>
              <a:rPr sz="2600" spc="50" dirty="0">
                <a:latin typeface="Arial MT"/>
                <a:cs typeface="Arial MT"/>
              </a:rPr>
              <a:t> </a:t>
            </a:r>
            <a:r>
              <a:rPr sz="2600" spc="70" dirty="0">
                <a:latin typeface="Arial MT"/>
                <a:cs typeface="Arial MT"/>
              </a:rPr>
              <a:t>quality</a:t>
            </a:r>
            <a:r>
              <a:rPr sz="2600" spc="5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improvement initiatives.</a:t>
            </a:r>
            <a:endParaRPr sz="2600">
              <a:latin typeface="Arial MT"/>
              <a:cs typeface="Arial MT"/>
            </a:endParaRPr>
          </a:p>
          <a:p>
            <a:pPr marL="9126855" marR="5080">
              <a:lnSpc>
                <a:spcPct val="134600"/>
              </a:lnSpc>
              <a:spcBef>
                <a:spcPts val="2910"/>
              </a:spcBef>
            </a:pPr>
            <a:r>
              <a:rPr sz="2600" b="1" dirty="0">
                <a:latin typeface="Trebuchet MS"/>
                <a:cs typeface="Trebuchet MS"/>
              </a:rPr>
              <a:t>Public</a:t>
            </a:r>
            <a:r>
              <a:rPr sz="2600" b="1" spc="-10" dirty="0">
                <a:latin typeface="Trebuchet MS"/>
                <a:cs typeface="Trebuchet MS"/>
              </a:rPr>
              <a:t> </a:t>
            </a:r>
            <a:r>
              <a:rPr sz="2600" b="1" spc="-30" dirty="0">
                <a:latin typeface="Trebuchet MS"/>
                <a:cs typeface="Trebuchet MS"/>
              </a:rPr>
              <a:t>Awareness:</a:t>
            </a:r>
            <a:r>
              <a:rPr sz="2600" b="1" spc="-15" dirty="0">
                <a:latin typeface="Trebuchet MS"/>
                <a:cs typeface="Trebuchet MS"/>
              </a:rPr>
              <a:t> </a:t>
            </a:r>
            <a:r>
              <a:rPr sz="2600" spc="-10" dirty="0">
                <a:latin typeface="Arial MT"/>
                <a:cs typeface="Arial MT"/>
              </a:rPr>
              <a:t>Provides</a:t>
            </a:r>
            <a:r>
              <a:rPr sz="2600" spc="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clear</a:t>
            </a:r>
            <a:r>
              <a:rPr sz="2600" spc="3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visual </a:t>
            </a:r>
            <a:r>
              <a:rPr sz="2600" dirty="0">
                <a:latin typeface="Arial MT"/>
                <a:cs typeface="Arial MT"/>
              </a:rPr>
              <a:t>insights</a:t>
            </a:r>
            <a:r>
              <a:rPr sz="2600" spc="65" dirty="0">
                <a:latin typeface="Arial MT"/>
                <a:cs typeface="Arial MT"/>
              </a:rPr>
              <a:t> </a:t>
            </a:r>
            <a:r>
              <a:rPr sz="2600" spc="85" dirty="0">
                <a:latin typeface="Arial MT"/>
                <a:cs typeface="Arial MT"/>
              </a:rPr>
              <a:t>to</a:t>
            </a:r>
            <a:r>
              <a:rPr sz="2600" spc="65" dirty="0">
                <a:latin typeface="Arial MT"/>
                <a:cs typeface="Arial MT"/>
              </a:rPr>
              <a:t> inform </a:t>
            </a:r>
            <a:r>
              <a:rPr sz="2600" dirty="0">
                <a:latin typeface="Arial MT"/>
                <a:cs typeface="Arial MT"/>
              </a:rPr>
              <a:t>citizens</a:t>
            </a:r>
            <a:r>
              <a:rPr sz="2600" spc="70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about</a:t>
            </a:r>
            <a:r>
              <a:rPr sz="2600" spc="65" dirty="0">
                <a:latin typeface="Arial MT"/>
                <a:cs typeface="Arial MT"/>
              </a:rPr>
              <a:t> </a:t>
            </a:r>
            <a:r>
              <a:rPr sz="2600" spc="90" dirty="0">
                <a:latin typeface="Arial MT"/>
                <a:cs typeface="Arial MT"/>
              </a:rPr>
              <a:t>air</a:t>
            </a:r>
            <a:r>
              <a:rPr sz="2600" spc="65" dirty="0">
                <a:latin typeface="Arial MT"/>
                <a:cs typeface="Arial MT"/>
              </a:rPr>
              <a:t> </a:t>
            </a:r>
            <a:r>
              <a:rPr sz="2600" spc="60" dirty="0">
                <a:latin typeface="Arial MT"/>
                <a:cs typeface="Arial MT"/>
              </a:rPr>
              <a:t>quality </a:t>
            </a:r>
            <a:r>
              <a:rPr sz="2600" dirty="0">
                <a:latin typeface="Arial MT"/>
                <a:cs typeface="Arial MT"/>
              </a:rPr>
              <a:t>and</a:t>
            </a:r>
            <a:r>
              <a:rPr sz="2600" spc="225" dirty="0">
                <a:latin typeface="Arial MT"/>
                <a:cs typeface="Arial MT"/>
              </a:rPr>
              <a:t> </a:t>
            </a:r>
            <a:r>
              <a:rPr sz="2600" spc="65" dirty="0">
                <a:latin typeface="Arial MT"/>
                <a:cs typeface="Arial MT"/>
              </a:rPr>
              <a:t>potential</a:t>
            </a:r>
            <a:r>
              <a:rPr sz="2600" spc="2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health</a:t>
            </a:r>
            <a:r>
              <a:rPr sz="2600" spc="225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impacts.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510131" y="782540"/>
            <a:ext cx="990599" cy="102869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886765" y="9215490"/>
            <a:ext cx="1504950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Lucida Sans Unicode"/>
                <a:cs typeface="Lucida Sans Unicode"/>
              </a:rPr>
              <a:t>Page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fld id="{81D60167-4931-47E6-BA6A-407CBD079E47}" type="slidenum">
              <a:rPr sz="2000" dirty="0">
                <a:latin typeface="Lucida Sans Unicode"/>
                <a:cs typeface="Lucida Sans Unicode"/>
              </a:rPr>
              <a:t>5</a:t>
            </a:fld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of</a:t>
            </a:r>
            <a:r>
              <a:rPr sz="2000" spc="-110" dirty="0">
                <a:latin typeface="Lucida Sans Unicode"/>
                <a:cs typeface="Lucida Sans Unicode"/>
              </a:rPr>
              <a:t> 31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82955" cy="10286365"/>
          </a:xfrm>
          <a:custGeom>
            <a:avLst/>
            <a:gdLst/>
            <a:ahLst/>
            <a:cxnLst/>
            <a:rect l="l" t="t" r="r" b="b"/>
            <a:pathLst>
              <a:path w="782955" h="10286365">
                <a:moveTo>
                  <a:pt x="782535" y="10286058"/>
                </a:moveTo>
                <a:lnTo>
                  <a:pt x="0" y="10286058"/>
                </a:lnTo>
                <a:lnTo>
                  <a:pt x="0" y="0"/>
                </a:lnTo>
                <a:lnTo>
                  <a:pt x="782535" y="0"/>
                </a:lnTo>
                <a:lnTo>
                  <a:pt x="782535" y="10286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9270" cy="10287635"/>
            </a:xfrm>
            <a:custGeom>
              <a:avLst/>
              <a:gdLst/>
              <a:ahLst/>
              <a:cxnLst/>
              <a:rect l="l" t="t" r="r" b="b"/>
              <a:pathLst>
                <a:path w="18289270" h="10287635">
                  <a:moveTo>
                    <a:pt x="18288699" y="12"/>
                  </a:moveTo>
                  <a:lnTo>
                    <a:pt x="18288000" y="12"/>
                  </a:lnTo>
                  <a:lnTo>
                    <a:pt x="17514989" y="0"/>
                  </a:lnTo>
                  <a:lnTo>
                    <a:pt x="0" y="12"/>
                  </a:lnTo>
                  <a:lnTo>
                    <a:pt x="0" y="782548"/>
                  </a:lnTo>
                  <a:lnTo>
                    <a:pt x="17514989" y="782548"/>
                  </a:lnTo>
                  <a:lnTo>
                    <a:pt x="17514989" y="9504477"/>
                  </a:lnTo>
                  <a:lnTo>
                    <a:pt x="0" y="9504477"/>
                  </a:lnTo>
                  <a:lnTo>
                    <a:pt x="0" y="10287013"/>
                  </a:lnTo>
                  <a:lnTo>
                    <a:pt x="18288699" y="10287013"/>
                  </a:lnTo>
                  <a:lnTo>
                    <a:pt x="18288699" y="9504477"/>
                  </a:lnTo>
                  <a:lnTo>
                    <a:pt x="18288000" y="9504477"/>
                  </a:lnTo>
                  <a:lnTo>
                    <a:pt x="18288000" y="782548"/>
                  </a:lnTo>
                  <a:lnTo>
                    <a:pt x="18288699" y="782548"/>
                  </a:lnTo>
                  <a:lnTo>
                    <a:pt x="1828869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9764" y="2742416"/>
              <a:ext cx="92422" cy="924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9764" y="3296951"/>
              <a:ext cx="92422" cy="9242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9764" y="3851487"/>
              <a:ext cx="92422" cy="924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9764" y="8287772"/>
              <a:ext cx="92422" cy="924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9764" y="8842308"/>
              <a:ext cx="92422" cy="924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0131" y="782540"/>
              <a:ext cx="990599" cy="10286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0833" y="2679496"/>
              <a:ext cx="5991209" cy="413384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892647" y="2367050"/>
            <a:ext cx="4715510" cy="1134745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700" b="1" spc="-80" dirty="0">
                <a:latin typeface="Arial"/>
                <a:cs typeface="Arial"/>
              </a:rPr>
              <a:t>City:</a:t>
            </a:r>
            <a:r>
              <a:rPr sz="2700" b="1" spc="9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Name</a:t>
            </a:r>
            <a:r>
              <a:rPr sz="2700" b="1" spc="9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of</a:t>
            </a:r>
            <a:r>
              <a:rPr sz="2700" b="1" spc="9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the</a:t>
            </a:r>
            <a:r>
              <a:rPr sz="2700" b="1" spc="9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city.</a:t>
            </a: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2700" b="1" dirty="0">
                <a:latin typeface="Arial"/>
                <a:cs typeface="Arial"/>
              </a:rPr>
              <a:t>Date:</a:t>
            </a:r>
            <a:r>
              <a:rPr sz="2700" b="1" spc="65" dirty="0">
                <a:latin typeface="Arial"/>
                <a:cs typeface="Arial"/>
              </a:rPr>
              <a:t> </a:t>
            </a:r>
            <a:r>
              <a:rPr sz="2700" b="1" spc="55" dirty="0">
                <a:latin typeface="Arial"/>
                <a:cs typeface="Arial"/>
              </a:rPr>
              <a:t>Date</a:t>
            </a:r>
            <a:r>
              <a:rPr sz="2700" b="1" spc="7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of</a:t>
            </a:r>
            <a:r>
              <a:rPr sz="2700" b="1" spc="65" dirty="0">
                <a:latin typeface="Arial"/>
                <a:cs typeface="Arial"/>
              </a:rPr>
              <a:t> data</a:t>
            </a:r>
            <a:r>
              <a:rPr sz="2700" b="1" spc="70" dirty="0">
                <a:latin typeface="Arial"/>
                <a:cs typeface="Arial"/>
              </a:rPr>
              <a:t> </a:t>
            </a:r>
            <a:r>
              <a:rPr sz="2700" b="1" spc="-75" dirty="0">
                <a:latin typeface="Arial"/>
                <a:cs typeface="Arial"/>
              </a:rPr>
              <a:t>recording.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86765" y="9215490"/>
            <a:ext cx="1504950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Lucida Sans Unicode"/>
                <a:cs typeface="Lucida Sans Unicode"/>
              </a:rPr>
              <a:t>Page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fld id="{81D60167-4931-47E6-BA6A-407CBD079E47}" type="slidenum">
              <a:rPr sz="2000" dirty="0">
                <a:latin typeface="Lucida Sans Unicode"/>
                <a:cs typeface="Lucida Sans Unicode"/>
              </a:rPr>
              <a:t>6</a:t>
            </a:fld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of</a:t>
            </a:r>
            <a:r>
              <a:rPr sz="2000" spc="-110" dirty="0">
                <a:latin typeface="Lucida Sans Unicode"/>
                <a:cs typeface="Lucida Sans Unicode"/>
              </a:rPr>
              <a:t> 31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92647" y="3618821"/>
            <a:ext cx="1663064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00" dirty="0">
                <a:latin typeface="Arial"/>
                <a:cs typeface="Arial"/>
              </a:rPr>
              <a:t>Pollutants:</a:t>
            </a:r>
            <a:endParaRPr sz="2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92647" y="7912406"/>
            <a:ext cx="9772015" cy="1134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800"/>
              </a:lnSpc>
              <a:spcBef>
                <a:spcPts val="95"/>
              </a:spcBef>
            </a:pPr>
            <a:r>
              <a:rPr sz="2700" b="1" dirty="0">
                <a:latin typeface="Arial"/>
                <a:cs typeface="Arial"/>
              </a:rPr>
              <a:t>AQI: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Air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Quality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Index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value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25" dirty="0">
                <a:latin typeface="Arial"/>
                <a:cs typeface="Arial"/>
              </a:rPr>
              <a:t>indicating</a:t>
            </a:r>
            <a:r>
              <a:rPr sz="2700" b="1" spc="-20" dirty="0">
                <a:latin typeface="Arial"/>
                <a:cs typeface="Arial"/>
              </a:rPr>
              <a:t> overall</a:t>
            </a:r>
            <a:r>
              <a:rPr sz="2700" b="1" spc="-2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air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quality. </a:t>
            </a:r>
            <a:r>
              <a:rPr sz="2700" b="1" spc="-45" dirty="0">
                <a:latin typeface="Arial"/>
                <a:cs typeface="Arial"/>
              </a:rPr>
              <a:t>AQI_Bucket:</a:t>
            </a:r>
            <a:r>
              <a:rPr sz="2700" b="1" spc="-75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Categorized</a:t>
            </a:r>
            <a:r>
              <a:rPr sz="2700" b="1" spc="-70" dirty="0">
                <a:latin typeface="Arial"/>
                <a:cs typeface="Arial"/>
              </a:rPr>
              <a:t> </a:t>
            </a:r>
            <a:r>
              <a:rPr sz="2700" b="1" spc="100" dirty="0">
                <a:latin typeface="Arial"/>
                <a:cs typeface="Arial"/>
              </a:rPr>
              <a:t>AQI</a:t>
            </a:r>
            <a:r>
              <a:rPr sz="2700" b="1" spc="-70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level</a:t>
            </a:r>
            <a:r>
              <a:rPr sz="2700" b="1" spc="-70" dirty="0">
                <a:latin typeface="Arial"/>
                <a:cs typeface="Arial"/>
              </a:rPr>
              <a:t> </a:t>
            </a:r>
            <a:r>
              <a:rPr sz="2700" b="1" spc="-80" dirty="0">
                <a:latin typeface="Arial"/>
                <a:cs typeface="Arial"/>
              </a:rPr>
              <a:t>(e.g.,</a:t>
            </a:r>
            <a:r>
              <a:rPr sz="2700" b="1" spc="-70" dirty="0">
                <a:latin typeface="Arial"/>
                <a:cs typeface="Arial"/>
              </a:rPr>
              <a:t> </a:t>
            </a:r>
            <a:r>
              <a:rPr sz="2700" b="1" spc="-85" dirty="0">
                <a:latin typeface="Arial"/>
                <a:cs typeface="Arial"/>
              </a:rPr>
              <a:t>Good,</a:t>
            </a:r>
            <a:r>
              <a:rPr sz="2700" b="1" spc="-70" dirty="0">
                <a:latin typeface="Arial"/>
                <a:cs typeface="Arial"/>
              </a:rPr>
              <a:t> </a:t>
            </a:r>
            <a:r>
              <a:rPr sz="2700" b="1" spc="-105" dirty="0">
                <a:latin typeface="Arial"/>
                <a:cs typeface="Arial"/>
              </a:rPr>
              <a:t>Poor,</a:t>
            </a:r>
            <a:r>
              <a:rPr sz="2700" b="1" spc="-70" dirty="0">
                <a:latin typeface="Arial"/>
                <a:cs typeface="Arial"/>
              </a:rPr>
              <a:t> </a:t>
            </a:r>
            <a:r>
              <a:rPr sz="2700" b="1" spc="-30" dirty="0">
                <a:latin typeface="Arial"/>
                <a:cs typeface="Arial"/>
              </a:rPr>
              <a:t>Severe).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26894" y="3490975"/>
            <a:ext cx="8930640" cy="444500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90195" indent="-288925">
              <a:lnSpc>
                <a:spcPct val="100000"/>
              </a:lnSpc>
              <a:spcBef>
                <a:spcPts val="1210"/>
              </a:spcBef>
              <a:buSzPct val="96296"/>
              <a:buFont typeface="Arial MT"/>
              <a:buAutoNum type="arabicPeriod"/>
              <a:tabLst>
                <a:tab pos="290195" algn="l"/>
              </a:tabLst>
            </a:pPr>
            <a:r>
              <a:rPr sz="2700" b="1" spc="50" dirty="0">
                <a:latin typeface="Arial"/>
                <a:cs typeface="Arial"/>
              </a:rPr>
              <a:t>PM</a:t>
            </a:r>
            <a:r>
              <a:rPr sz="2700" b="1" spc="15" dirty="0">
                <a:latin typeface="Arial"/>
                <a:cs typeface="Arial"/>
              </a:rPr>
              <a:t> </a:t>
            </a:r>
            <a:r>
              <a:rPr sz="2700" b="1" spc="-55" dirty="0">
                <a:latin typeface="Arial"/>
                <a:cs typeface="Arial"/>
              </a:rPr>
              <a:t>2.5</a:t>
            </a:r>
            <a:r>
              <a:rPr sz="2700" b="1" spc="2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and</a:t>
            </a:r>
            <a:r>
              <a:rPr sz="2700" b="1" spc="15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PM10</a:t>
            </a:r>
            <a:endParaRPr sz="2700">
              <a:latin typeface="Arial"/>
              <a:cs typeface="Arial"/>
            </a:endParaRPr>
          </a:p>
          <a:p>
            <a:pPr marL="290195" indent="-288925">
              <a:lnSpc>
                <a:spcPct val="100000"/>
              </a:lnSpc>
              <a:spcBef>
                <a:spcPts val="1110"/>
              </a:spcBef>
              <a:buSzPct val="96296"/>
              <a:buFont typeface="Arial MT"/>
              <a:buAutoNum type="arabicPeriod"/>
              <a:tabLst>
                <a:tab pos="290195" algn="l"/>
              </a:tabLst>
            </a:pPr>
            <a:r>
              <a:rPr sz="2700" b="1" spc="-10" dirty="0">
                <a:latin typeface="Arial"/>
                <a:cs typeface="Arial"/>
              </a:rPr>
              <a:t>Particulate</a:t>
            </a:r>
            <a:r>
              <a:rPr sz="2700" b="1" spc="5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matter</a:t>
            </a:r>
            <a:r>
              <a:rPr sz="2700" b="1" spc="55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concentration.</a:t>
            </a:r>
            <a:endParaRPr sz="2700">
              <a:latin typeface="Arial"/>
              <a:cs typeface="Arial"/>
            </a:endParaRPr>
          </a:p>
          <a:p>
            <a:pPr marL="290830" indent="-288925">
              <a:lnSpc>
                <a:spcPct val="100000"/>
              </a:lnSpc>
              <a:spcBef>
                <a:spcPts val="1110"/>
              </a:spcBef>
              <a:buSzPct val="96296"/>
              <a:buFont typeface="Arial MT"/>
              <a:buAutoNum type="arabicPeriod"/>
              <a:tabLst>
                <a:tab pos="290830" algn="l"/>
              </a:tabLst>
            </a:pPr>
            <a:r>
              <a:rPr sz="2700" b="1" spc="100" dirty="0">
                <a:latin typeface="Arial"/>
                <a:cs typeface="Arial"/>
              </a:rPr>
              <a:t>NO,</a:t>
            </a:r>
            <a:r>
              <a:rPr sz="2700" b="1" spc="60" dirty="0">
                <a:latin typeface="Arial"/>
                <a:cs typeface="Arial"/>
              </a:rPr>
              <a:t> </a:t>
            </a:r>
            <a:r>
              <a:rPr sz="2700" b="1" spc="75" dirty="0">
                <a:latin typeface="Arial"/>
                <a:cs typeface="Arial"/>
              </a:rPr>
              <a:t>NO2,</a:t>
            </a:r>
            <a:r>
              <a:rPr sz="2700" b="1" spc="6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NOx:</a:t>
            </a:r>
            <a:r>
              <a:rPr sz="2700" b="1" spc="6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Nitrogen</a:t>
            </a:r>
            <a:r>
              <a:rPr sz="2700" b="1" spc="65" dirty="0">
                <a:latin typeface="Arial"/>
                <a:cs typeface="Arial"/>
              </a:rPr>
              <a:t> </a:t>
            </a:r>
            <a:r>
              <a:rPr sz="2700" b="1" spc="-114" dirty="0">
                <a:latin typeface="Arial"/>
                <a:cs typeface="Arial"/>
              </a:rPr>
              <a:t>oxides</a:t>
            </a:r>
            <a:r>
              <a:rPr sz="2700" b="1" spc="65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levels.</a:t>
            </a:r>
            <a:endParaRPr sz="2700">
              <a:latin typeface="Arial"/>
              <a:cs typeface="Arial"/>
            </a:endParaRPr>
          </a:p>
          <a:p>
            <a:pPr marL="290830" indent="-288925">
              <a:lnSpc>
                <a:spcPct val="100000"/>
              </a:lnSpc>
              <a:spcBef>
                <a:spcPts val="1110"/>
              </a:spcBef>
              <a:buSzPct val="96296"/>
              <a:buFont typeface="Arial MT"/>
              <a:buAutoNum type="arabicPeriod"/>
              <a:tabLst>
                <a:tab pos="290830" algn="l"/>
              </a:tabLst>
            </a:pPr>
            <a:r>
              <a:rPr sz="2700" b="1" dirty="0">
                <a:latin typeface="Arial"/>
                <a:cs typeface="Arial"/>
              </a:rPr>
              <a:t>NH3: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-60" dirty="0">
                <a:latin typeface="Arial"/>
                <a:cs typeface="Arial"/>
              </a:rPr>
              <a:t>Ammonia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concentration.</a:t>
            </a:r>
            <a:endParaRPr sz="2700">
              <a:latin typeface="Arial"/>
              <a:cs typeface="Arial"/>
            </a:endParaRPr>
          </a:p>
          <a:p>
            <a:pPr marL="290830" indent="-288925">
              <a:lnSpc>
                <a:spcPct val="100000"/>
              </a:lnSpc>
              <a:spcBef>
                <a:spcPts val="1110"/>
              </a:spcBef>
              <a:buSzPct val="96296"/>
              <a:buFont typeface="Arial MT"/>
              <a:buAutoNum type="arabicPeriod"/>
              <a:tabLst>
                <a:tab pos="290830" algn="l"/>
              </a:tabLst>
            </a:pPr>
            <a:r>
              <a:rPr sz="2700" b="1" spc="-10" dirty="0">
                <a:latin typeface="Arial"/>
                <a:cs typeface="Arial"/>
              </a:rPr>
              <a:t>CO:</a:t>
            </a:r>
            <a:r>
              <a:rPr sz="2700" b="1" spc="-17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Carbon</a:t>
            </a:r>
            <a:r>
              <a:rPr sz="2700" b="1" spc="-130" dirty="0">
                <a:latin typeface="Arial"/>
                <a:cs typeface="Arial"/>
              </a:rPr>
              <a:t> </a:t>
            </a:r>
            <a:r>
              <a:rPr sz="2700" b="1" spc="-95" dirty="0">
                <a:latin typeface="Arial"/>
                <a:cs typeface="Arial"/>
              </a:rPr>
              <a:t>monoxide</a:t>
            </a:r>
            <a:r>
              <a:rPr sz="2700" b="1" spc="-90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concentration.</a:t>
            </a:r>
            <a:endParaRPr sz="2700">
              <a:latin typeface="Arial"/>
              <a:cs typeface="Arial"/>
            </a:endParaRPr>
          </a:p>
          <a:p>
            <a:pPr marL="290195" indent="-288925">
              <a:lnSpc>
                <a:spcPct val="100000"/>
              </a:lnSpc>
              <a:spcBef>
                <a:spcPts val="1110"/>
              </a:spcBef>
              <a:buSzPct val="96296"/>
              <a:buFont typeface="Arial MT"/>
              <a:buAutoNum type="arabicPeriod"/>
              <a:tabLst>
                <a:tab pos="290195" algn="l"/>
              </a:tabLst>
            </a:pPr>
            <a:r>
              <a:rPr sz="2700" b="1" spc="-60" dirty="0">
                <a:latin typeface="Arial"/>
                <a:cs typeface="Arial"/>
              </a:rPr>
              <a:t>SO2:</a:t>
            </a:r>
            <a:r>
              <a:rPr sz="2700" b="1" spc="-130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Sulfur</a:t>
            </a:r>
            <a:r>
              <a:rPr sz="2700" b="1" spc="-125" dirty="0">
                <a:latin typeface="Arial"/>
                <a:cs typeface="Arial"/>
              </a:rPr>
              <a:t> </a:t>
            </a:r>
            <a:r>
              <a:rPr sz="2700" b="1" spc="-45" dirty="0">
                <a:latin typeface="Arial"/>
                <a:cs typeface="Arial"/>
              </a:rPr>
              <a:t>dioxide</a:t>
            </a:r>
            <a:r>
              <a:rPr sz="2700" b="1" spc="-130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concentration.</a:t>
            </a:r>
            <a:endParaRPr sz="2700">
              <a:latin typeface="Arial"/>
              <a:cs typeface="Arial"/>
            </a:endParaRPr>
          </a:p>
          <a:p>
            <a:pPr marL="290195" indent="-288925">
              <a:lnSpc>
                <a:spcPct val="100000"/>
              </a:lnSpc>
              <a:spcBef>
                <a:spcPts val="1110"/>
              </a:spcBef>
              <a:buSzPct val="96296"/>
              <a:buFont typeface="Arial MT"/>
              <a:buAutoNum type="arabicPeriod"/>
              <a:tabLst>
                <a:tab pos="290195" algn="l"/>
              </a:tabLst>
            </a:pPr>
            <a:r>
              <a:rPr sz="2700" b="1" spc="-10" dirty="0">
                <a:latin typeface="Arial"/>
                <a:cs typeface="Arial"/>
              </a:rPr>
              <a:t>O3:</a:t>
            </a:r>
            <a:r>
              <a:rPr sz="2700" b="1" spc="-13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Ozone</a:t>
            </a:r>
            <a:r>
              <a:rPr sz="2700" b="1" spc="-125" dirty="0">
                <a:latin typeface="Arial"/>
                <a:cs typeface="Arial"/>
              </a:rPr>
              <a:t> </a:t>
            </a:r>
            <a:r>
              <a:rPr sz="2700" b="1" spc="-25" dirty="0">
                <a:latin typeface="Arial"/>
                <a:cs typeface="Arial"/>
              </a:rPr>
              <a:t>concentration.</a:t>
            </a:r>
            <a:endParaRPr sz="2700">
              <a:latin typeface="Arial"/>
              <a:cs typeface="Arial"/>
            </a:endParaRPr>
          </a:p>
          <a:p>
            <a:pPr marL="290830" indent="-288925">
              <a:lnSpc>
                <a:spcPct val="100000"/>
              </a:lnSpc>
              <a:spcBef>
                <a:spcPts val="1110"/>
              </a:spcBef>
              <a:buSzPct val="96296"/>
              <a:buFont typeface="Arial MT"/>
              <a:buAutoNum type="arabicPeriod"/>
              <a:tabLst>
                <a:tab pos="290830" algn="l"/>
              </a:tabLst>
            </a:pPr>
            <a:r>
              <a:rPr sz="2700" b="1" spc="-100" dirty="0">
                <a:latin typeface="Arial"/>
                <a:cs typeface="Arial"/>
              </a:rPr>
              <a:t>Benzene,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90" dirty="0">
                <a:latin typeface="Arial"/>
                <a:cs typeface="Arial"/>
              </a:rPr>
              <a:t>Toluene,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90" dirty="0">
                <a:latin typeface="Arial"/>
                <a:cs typeface="Arial"/>
              </a:rPr>
              <a:t>Xylene: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Volatile</a:t>
            </a:r>
            <a:r>
              <a:rPr sz="2700" b="1" spc="-35" dirty="0">
                <a:latin typeface="Arial"/>
                <a:cs typeface="Arial"/>
              </a:rPr>
              <a:t> organic </a:t>
            </a:r>
            <a:r>
              <a:rPr sz="2700" b="1" spc="-125" dirty="0">
                <a:latin typeface="Arial"/>
                <a:cs typeface="Arial"/>
              </a:rPr>
              <a:t>compounds.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261" rIns="0" bIns="0" rtlCol="0">
            <a:spAutoFit/>
          </a:bodyPr>
          <a:lstStyle/>
          <a:p>
            <a:pPr marL="958850">
              <a:lnSpc>
                <a:spcPct val="100000"/>
              </a:lnSpc>
              <a:spcBef>
                <a:spcPts val="100"/>
              </a:spcBef>
            </a:pPr>
            <a:r>
              <a:rPr spc="-1185" dirty="0"/>
              <a:t>DATA</a:t>
            </a:r>
            <a:r>
              <a:rPr spc="-1115" dirty="0"/>
              <a:t> </a:t>
            </a:r>
            <a:r>
              <a:rPr spc="-1140" dirty="0"/>
              <a:t>DESCRIPTION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7232" y="782537"/>
              <a:ext cx="17040239" cy="87344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0131" y="782540"/>
              <a:ext cx="990599" cy="102869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886765" y="9215490"/>
            <a:ext cx="1504950" cy="3714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2000" dirty="0">
                <a:latin typeface="Lucida Sans Unicode"/>
                <a:cs typeface="Lucida Sans Unicode"/>
              </a:rPr>
              <a:t>Page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fld id="{81D60167-4931-47E6-BA6A-407CBD079E47}" type="slidenum">
              <a:rPr sz="2000" dirty="0">
                <a:latin typeface="Lucida Sans Unicode"/>
                <a:cs typeface="Lucida Sans Unicode"/>
              </a:rPr>
              <a:t>7</a:t>
            </a:fld>
            <a:r>
              <a:rPr sz="2000" spc="-10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of</a:t>
            </a:r>
            <a:r>
              <a:rPr sz="2000" spc="-110" dirty="0">
                <a:latin typeface="Lucida Sans Unicode"/>
                <a:cs typeface="Lucida Sans Unicode"/>
              </a:rPr>
              <a:t> 31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288" y="594969"/>
              <a:ext cx="16887839" cy="89249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53759" y="391268"/>
              <a:ext cx="990599" cy="1028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8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"/>
            <a:ext cx="18289270" cy="10287000"/>
            <a:chOff x="0" y="-1"/>
            <a:chExt cx="1828927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6338" y="206325"/>
              <a:ext cx="16859249" cy="94106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8400" y="1028699"/>
              <a:ext cx="990599" cy="1028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/>
              <a:t>Page</a:t>
            </a:r>
            <a:r>
              <a:rPr spc="-110" dirty="0"/>
              <a:t> </a:t>
            </a:r>
            <a:fld id="{81D60167-4931-47E6-BA6A-407CBD079E47}" type="slidenum">
              <a:rPr spc="-210" dirty="0"/>
              <a:t>9</a:t>
            </a:fld>
            <a:r>
              <a:rPr spc="-105" dirty="0"/>
              <a:t> </a:t>
            </a:r>
            <a:r>
              <a:rPr dirty="0"/>
              <a:t>of</a:t>
            </a:r>
            <a:r>
              <a:rPr spc="-105" dirty="0"/>
              <a:t> </a:t>
            </a:r>
            <a:r>
              <a:rPr spc="-35" dirty="0"/>
              <a:t>31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1144</Words>
  <Application>Microsoft Office PowerPoint</Application>
  <PresentationFormat>Custom</PresentationFormat>
  <Paragraphs>124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Black</vt:lpstr>
      <vt:lpstr>Arial MT</vt:lpstr>
      <vt:lpstr>Lucida Sans Unicode</vt:lpstr>
      <vt:lpstr>Tahoma</vt:lpstr>
      <vt:lpstr>Trebuchet MS</vt:lpstr>
      <vt:lpstr>Verdana</vt:lpstr>
      <vt:lpstr>Office Theme</vt:lpstr>
      <vt:lpstr>PowerPoint Presentation</vt:lpstr>
      <vt:lpstr>TABLE OF CONTENT</vt:lpstr>
      <vt:lpstr>PROJECT OVERVIEW</vt:lpstr>
      <vt:lpstr>PROBLEM DESCRIPTION</vt:lpstr>
      <vt:lpstr>APPLICATIONS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PROJECT BY :-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Modern Simple Group Project Presentation</dc:title>
  <dc:creator>Akshat Raut</dc:creator>
  <cp:keywords>DAGV-rlERcQ,BAGV-rHOrRI</cp:keywords>
  <cp:lastModifiedBy>Pavan Raut</cp:lastModifiedBy>
  <cp:revision>1</cp:revision>
  <dcterms:created xsi:type="dcterms:W3CDTF">2025-01-20T18:38:59Z</dcterms:created>
  <dcterms:modified xsi:type="dcterms:W3CDTF">2025-01-20T18:41:50Z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2024-11-14T00:00:00Z</vt:filetime>
  </property>
  <property fmtid="{D5CDD505-2E9C-101B-9397-08002B2CF9AE}" pid="3" name="Creator">
    <vt:lpwstr>Canva</vt:lpwstr>
  </property>
  <property fmtid="{D5CDD505-2E9C-101B-9397-08002B2CF9AE}" pid="4" name="LastSaved">
    <vt:filetime>2025-01-20T00:00:00Z</vt:filetime>
  </property>
  <property fmtid="{D5CDD505-2E9C-101B-9397-08002B2CF9AE}" pid="5" name="Producer">
    <vt:lpwstr>iLovePDF</vt:lpwstr>
  </property>
</Properties>
</file>